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74" r:id="rId4"/>
  </p:sldMasterIdLst>
  <p:notesMasterIdLst>
    <p:notesMasterId r:id="rId16"/>
  </p:notesMasterIdLst>
  <p:handoutMasterIdLst>
    <p:handoutMasterId r:id="rId17"/>
  </p:handoutMasterIdLst>
  <p:sldIdLst>
    <p:sldId id="294" r:id="rId5"/>
    <p:sldId id="295" r:id="rId6"/>
    <p:sldId id="308" r:id="rId7"/>
    <p:sldId id="312" r:id="rId8"/>
    <p:sldId id="311" r:id="rId9"/>
    <p:sldId id="314" r:id="rId10"/>
    <p:sldId id="299" r:id="rId11"/>
    <p:sldId id="300" r:id="rId12"/>
    <p:sldId id="304" r:id="rId13"/>
    <p:sldId id="298" r:id="rId14"/>
    <p:sldId id="305" r:id="rId15"/>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F9900"/>
    <a:srgbClr val="005CAB"/>
    <a:srgbClr val="F39200"/>
    <a:srgbClr val="FFCC00"/>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954" autoAdjust="0"/>
  </p:normalViewPr>
  <p:slideViewPr>
    <p:cSldViewPr snapToGrid="0">
      <p:cViewPr varScale="1">
        <p:scale>
          <a:sx n="100" d="100"/>
          <a:sy n="100" d="100"/>
        </p:scale>
        <p:origin x="25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bel Christoph" userId="d28b3a80-5966-4381-bd85-60f2bd947580" providerId="ADAL" clId="{44B4BD5B-2557-46FA-944A-A0DA4AC45FB1}"/>
    <pc:docChg chg="undo custSel addSld delSld modSld sldOrd">
      <pc:chgData name="Zobel Christoph" userId="d28b3a80-5966-4381-bd85-60f2bd947580" providerId="ADAL" clId="{44B4BD5B-2557-46FA-944A-A0DA4AC45FB1}" dt="2022-12-23T06:52:19.380" v="5996" actId="47"/>
      <pc:docMkLst>
        <pc:docMk/>
      </pc:docMkLst>
      <pc:sldChg chg="del">
        <pc:chgData name="Zobel Christoph" userId="d28b3a80-5966-4381-bd85-60f2bd947580" providerId="ADAL" clId="{44B4BD5B-2557-46FA-944A-A0DA4AC45FB1}" dt="2022-12-16T11:12:27.498" v="61" actId="47"/>
        <pc:sldMkLst>
          <pc:docMk/>
          <pc:sldMk cId="3812719870" sldId="289"/>
        </pc:sldMkLst>
      </pc:sldChg>
      <pc:sldChg chg="addSp delSp modSp add del mod">
        <pc:chgData name="Zobel Christoph" userId="d28b3a80-5966-4381-bd85-60f2bd947580" providerId="ADAL" clId="{44B4BD5B-2557-46FA-944A-A0DA4AC45FB1}" dt="2022-12-16T11:31:50.167" v="148" actId="114"/>
        <pc:sldMkLst>
          <pc:docMk/>
          <pc:sldMk cId="316127314" sldId="290"/>
        </pc:sldMkLst>
      </pc:sldChg>
      <pc:sldChg chg="del">
        <pc:chgData name="Zobel Christoph" userId="d28b3a80-5966-4381-bd85-60f2bd947580" providerId="ADAL" clId="{44B4BD5B-2557-46FA-944A-A0DA4AC45FB1}" dt="2022-12-16T11:12:27.325" v="60" actId="47"/>
        <pc:sldMkLst>
          <pc:docMk/>
          <pc:sldMk cId="3062481316" sldId="291"/>
        </pc:sldMkLst>
      </pc:sldChg>
      <pc:sldChg chg="del">
        <pc:chgData name="Zobel Christoph" userId="d28b3a80-5966-4381-bd85-60f2bd947580" providerId="ADAL" clId="{44B4BD5B-2557-46FA-944A-A0DA4AC45FB1}" dt="2022-12-16T11:12:27.797" v="63" actId="47"/>
        <pc:sldMkLst>
          <pc:docMk/>
          <pc:sldMk cId="1491926258" sldId="292"/>
        </pc:sldMkLst>
      </pc:sldChg>
      <pc:sldChg chg="del">
        <pc:chgData name="Zobel Christoph" userId="d28b3a80-5966-4381-bd85-60f2bd947580" providerId="ADAL" clId="{44B4BD5B-2557-46FA-944A-A0DA4AC45FB1}" dt="2022-12-16T11:12:28.296" v="64" actId="47"/>
        <pc:sldMkLst>
          <pc:docMk/>
          <pc:sldMk cId="1173797730" sldId="293"/>
        </pc:sldMkLst>
      </pc:sldChg>
      <pc:sldChg chg="delSp modSp add del mod">
        <pc:chgData name="Zobel Christoph" userId="d28b3a80-5966-4381-bd85-60f2bd947580" providerId="ADAL" clId="{44B4BD5B-2557-46FA-944A-A0DA4AC45FB1}" dt="2022-12-16T11:12:35.353" v="92" actId="478"/>
        <pc:sldMkLst>
          <pc:docMk/>
          <pc:sldMk cId="3539575771" sldId="294"/>
        </pc:sldMkLst>
      </pc:sldChg>
      <pc:sldChg chg="addSp delSp modSp add del mod ord">
        <pc:chgData name="Zobel Christoph" userId="d28b3a80-5966-4381-bd85-60f2bd947580" providerId="ADAL" clId="{44B4BD5B-2557-46FA-944A-A0DA4AC45FB1}" dt="2022-12-23T06:28:47.921" v="4529" actId="47"/>
        <pc:sldMkLst>
          <pc:docMk/>
          <pc:sldMk cId="1261258878" sldId="295"/>
        </pc:sldMkLst>
      </pc:sldChg>
      <pc:sldChg chg="delSp modSp add del mod ord">
        <pc:chgData name="Zobel Christoph" userId="d28b3a80-5966-4381-bd85-60f2bd947580" providerId="ADAL" clId="{44B4BD5B-2557-46FA-944A-A0DA4AC45FB1}" dt="2022-12-17T09:33:42.461" v="269" actId="47"/>
        <pc:sldMkLst>
          <pc:docMk/>
          <pc:sldMk cId="2118699939" sldId="296"/>
        </pc:sldMkLst>
      </pc:sldChg>
      <pc:sldChg chg="del">
        <pc:chgData name="Zobel Christoph" userId="d28b3a80-5966-4381-bd85-60f2bd947580" providerId="ADAL" clId="{44B4BD5B-2557-46FA-944A-A0DA4AC45FB1}" dt="2022-12-16T11:12:27.653" v="62" actId="47"/>
        <pc:sldMkLst>
          <pc:docMk/>
          <pc:sldMk cId="907698045" sldId="297"/>
        </pc:sldMkLst>
      </pc:sldChg>
      <pc:sldChg chg="addSp delSp modSp new mod ord modClrScheme chgLayout">
        <pc:chgData name="Zobel Christoph" userId="d28b3a80-5966-4381-bd85-60f2bd947580" providerId="ADAL" clId="{44B4BD5B-2557-46FA-944A-A0DA4AC45FB1}" dt="2022-12-17T09:14:46.784" v="196"/>
        <pc:sldMkLst>
          <pc:docMk/>
          <pc:sldMk cId="1450172151" sldId="297"/>
        </pc:sldMkLst>
      </pc:sldChg>
      <pc:sldChg chg="del">
        <pc:chgData name="Zobel Christoph" userId="d28b3a80-5966-4381-bd85-60f2bd947580" providerId="ADAL" clId="{44B4BD5B-2557-46FA-944A-A0DA4AC45FB1}" dt="2022-12-16T11:12:28.347" v="65" actId="47"/>
        <pc:sldMkLst>
          <pc:docMk/>
          <pc:sldMk cId="1484772290" sldId="298"/>
        </pc:sldMkLst>
      </pc:sldChg>
      <pc:sldChg chg="addSp delSp modSp new mod ord">
        <pc:chgData name="Zobel Christoph" userId="d28b3a80-5966-4381-bd85-60f2bd947580" providerId="ADAL" clId="{44B4BD5B-2557-46FA-944A-A0DA4AC45FB1}" dt="2022-12-17T09:17:11.330" v="262" actId="1076"/>
        <pc:sldMkLst>
          <pc:docMk/>
          <pc:sldMk cId="3806031561" sldId="298"/>
        </pc:sldMkLst>
      </pc:sldChg>
      <pc:sldChg chg="del">
        <pc:chgData name="Zobel Christoph" userId="d28b3a80-5966-4381-bd85-60f2bd947580" providerId="ADAL" clId="{44B4BD5B-2557-46FA-944A-A0DA4AC45FB1}" dt="2022-12-16T11:12:28.575" v="72" actId="47"/>
        <pc:sldMkLst>
          <pc:docMk/>
          <pc:sldMk cId="759674072" sldId="299"/>
        </pc:sldMkLst>
      </pc:sldChg>
      <pc:sldChg chg="del">
        <pc:chgData name="Zobel Christoph" userId="d28b3a80-5966-4381-bd85-60f2bd947580" providerId="ADAL" clId="{44B4BD5B-2557-46FA-944A-A0DA4AC45FB1}" dt="2022-12-16T11:12:28.638" v="74" actId="47"/>
        <pc:sldMkLst>
          <pc:docMk/>
          <pc:sldMk cId="645272290" sldId="300"/>
        </pc:sldMkLst>
      </pc:sldChg>
      <pc:sldChg chg="del">
        <pc:chgData name="Zobel Christoph" userId="d28b3a80-5966-4381-bd85-60f2bd947580" providerId="ADAL" clId="{44B4BD5B-2557-46FA-944A-A0DA4AC45FB1}" dt="2022-12-16T11:12:28.666" v="75" actId="47"/>
        <pc:sldMkLst>
          <pc:docMk/>
          <pc:sldMk cId="1032737892" sldId="301"/>
        </pc:sldMkLst>
      </pc:sldChg>
      <pc:sldChg chg="del">
        <pc:chgData name="Zobel Christoph" userId="d28b3a80-5966-4381-bd85-60f2bd947580" providerId="ADAL" clId="{44B4BD5B-2557-46FA-944A-A0DA4AC45FB1}" dt="2022-12-16T11:12:28.731" v="77" actId="47"/>
        <pc:sldMkLst>
          <pc:docMk/>
          <pc:sldMk cId="337608278" sldId="302"/>
        </pc:sldMkLst>
      </pc:sldChg>
      <pc:sldChg chg="del">
        <pc:chgData name="Zobel Christoph" userId="d28b3a80-5966-4381-bd85-60f2bd947580" providerId="ADAL" clId="{44B4BD5B-2557-46FA-944A-A0DA4AC45FB1}" dt="2022-12-16T11:12:28.701" v="76" actId="47"/>
        <pc:sldMkLst>
          <pc:docMk/>
          <pc:sldMk cId="1914870958" sldId="303"/>
        </pc:sldMkLst>
      </pc:sldChg>
      <pc:sldChg chg="del">
        <pc:chgData name="Zobel Christoph" userId="d28b3a80-5966-4381-bd85-60f2bd947580" providerId="ADAL" clId="{44B4BD5B-2557-46FA-944A-A0DA4AC45FB1}" dt="2022-12-16T11:12:28.759" v="78" actId="47"/>
        <pc:sldMkLst>
          <pc:docMk/>
          <pc:sldMk cId="1069849496" sldId="304"/>
        </pc:sldMkLst>
      </pc:sldChg>
      <pc:sldChg chg="del">
        <pc:chgData name="Zobel Christoph" userId="d28b3a80-5966-4381-bd85-60f2bd947580" providerId="ADAL" clId="{44B4BD5B-2557-46FA-944A-A0DA4AC45FB1}" dt="2022-12-16T11:12:28.789" v="79" actId="47"/>
        <pc:sldMkLst>
          <pc:docMk/>
          <pc:sldMk cId="2239965411" sldId="305"/>
        </pc:sldMkLst>
      </pc:sldChg>
      <pc:sldChg chg="del">
        <pc:chgData name="Zobel Christoph" userId="d28b3a80-5966-4381-bd85-60f2bd947580" providerId="ADAL" clId="{44B4BD5B-2557-46FA-944A-A0DA4AC45FB1}" dt="2022-12-16T11:12:28.842" v="80" actId="47"/>
        <pc:sldMkLst>
          <pc:docMk/>
          <pc:sldMk cId="2945506797" sldId="306"/>
        </pc:sldMkLst>
      </pc:sldChg>
      <pc:sldChg chg="del">
        <pc:chgData name="Zobel Christoph" userId="d28b3a80-5966-4381-bd85-60f2bd947580" providerId="ADAL" clId="{44B4BD5B-2557-46FA-944A-A0DA4AC45FB1}" dt="2022-12-16T11:12:28.873" v="81" actId="47"/>
        <pc:sldMkLst>
          <pc:docMk/>
          <pc:sldMk cId="1816355396" sldId="307"/>
        </pc:sldMkLst>
      </pc:sldChg>
      <pc:sldChg chg="del">
        <pc:chgData name="Zobel Christoph" userId="d28b3a80-5966-4381-bd85-60f2bd947580" providerId="ADAL" clId="{44B4BD5B-2557-46FA-944A-A0DA4AC45FB1}" dt="2022-12-16T11:12:28.897" v="82" actId="47"/>
        <pc:sldMkLst>
          <pc:docMk/>
          <pc:sldMk cId="286468499" sldId="308"/>
        </pc:sldMkLst>
      </pc:sldChg>
      <pc:sldChg chg="del">
        <pc:chgData name="Zobel Christoph" userId="d28b3a80-5966-4381-bd85-60f2bd947580" providerId="ADAL" clId="{44B4BD5B-2557-46FA-944A-A0DA4AC45FB1}" dt="2022-12-16T11:12:30.095" v="85" actId="47"/>
        <pc:sldMkLst>
          <pc:docMk/>
          <pc:sldMk cId="3733447961" sldId="309"/>
        </pc:sldMkLst>
      </pc:sldChg>
      <pc:sldChg chg="del">
        <pc:chgData name="Zobel Christoph" userId="d28b3a80-5966-4381-bd85-60f2bd947580" providerId="ADAL" clId="{44B4BD5B-2557-46FA-944A-A0DA4AC45FB1}" dt="2022-12-16T11:12:30.124" v="86" actId="47"/>
        <pc:sldMkLst>
          <pc:docMk/>
          <pc:sldMk cId="2112085215" sldId="310"/>
        </pc:sldMkLst>
      </pc:sldChg>
      <pc:sldChg chg="del">
        <pc:chgData name="Zobel Christoph" userId="d28b3a80-5966-4381-bd85-60f2bd947580" providerId="ADAL" clId="{44B4BD5B-2557-46FA-944A-A0DA4AC45FB1}" dt="2022-12-16T11:12:29.595" v="84" actId="47"/>
        <pc:sldMkLst>
          <pc:docMk/>
          <pc:sldMk cId="3711930319" sldId="311"/>
        </pc:sldMkLst>
      </pc:sldChg>
      <pc:sldChg chg="del">
        <pc:chgData name="Zobel Christoph" userId="d28b3a80-5966-4381-bd85-60f2bd947580" providerId="ADAL" clId="{44B4BD5B-2557-46FA-944A-A0DA4AC45FB1}" dt="2022-12-16T11:12:28.376" v="66" actId="47"/>
        <pc:sldMkLst>
          <pc:docMk/>
          <pc:sldMk cId="4132895437" sldId="312"/>
        </pc:sldMkLst>
      </pc:sldChg>
      <pc:sldChg chg="del">
        <pc:chgData name="Zobel Christoph" userId="d28b3a80-5966-4381-bd85-60f2bd947580" providerId="ADAL" clId="{44B4BD5B-2557-46FA-944A-A0DA4AC45FB1}" dt="2022-12-16T11:12:28.427" v="67" actId="47"/>
        <pc:sldMkLst>
          <pc:docMk/>
          <pc:sldMk cId="596694809" sldId="314"/>
        </pc:sldMkLst>
      </pc:sldChg>
      <pc:sldChg chg="del">
        <pc:chgData name="Zobel Christoph" userId="d28b3a80-5966-4381-bd85-60f2bd947580" providerId="ADAL" clId="{44B4BD5B-2557-46FA-944A-A0DA4AC45FB1}" dt="2022-12-16T11:12:28.460" v="68" actId="47"/>
        <pc:sldMkLst>
          <pc:docMk/>
          <pc:sldMk cId="1161715834" sldId="315"/>
        </pc:sldMkLst>
      </pc:sldChg>
      <pc:sldChg chg="del">
        <pc:chgData name="Zobel Christoph" userId="d28b3a80-5966-4381-bd85-60f2bd947580" providerId="ADAL" clId="{44B4BD5B-2557-46FA-944A-A0DA4AC45FB1}" dt="2022-12-16T11:12:28.486" v="69" actId="47"/>
        <pc:sldMkLst>
          <pc:docMk/>
          <pc:sldMk cId="2187663804" sldId="316"/>
        </pc:sldMkLst>
      </pc:sldChg>
      <pc:sldChg chg="del">
        <pc:chgData name="Zobel Christoph" userId="d28b3a80-5966-4381-bd85-60f2bd947580" providerId="ADAL" clId="{44B4BD5B-2557-46FA-944A-A0DA4AC45FB1}" dt="2022-12-16T11:12:28.510" v="70" actId="47"/>
        <pc:sldMkLst>
          <pc:docMk/>
          <pc:sldMk cId="3213305414" sldId="317"/>
        </pc:sldMkLst>
      </pc:sldChg>
      <pc:sldChg chg="del">
        <pc:chgData name="Zobel Christoph" userId="d28b3a80-5966-4381-bd85-60f2bd947580" providerId="ADAL" clId="{44B4BD5B-2557-46FA-944A-A0DA4AC45FB1}" dt="2022-12-16T11:12:28.547" v="71" actId="47"/>
        <pc:sldMkLst>
          <pc:docMk/>
          <pc:sldMk cId="1920059807" sldId="318"/>
        </pc:sldMkLst>
      </pc:sldChg>
      <pc:sldChg chg="del">
        <pc:chgData name="Zobel Christoph" userId="d28b3a80-5966-4381-bd85-60f2bd947580" providerId="ADAL" clId="{44B4BD5B-2557-46FA-944A-A0DA4AC45FB1}" dt="2022-12-16T11:12:28.604" v="73" actId="47"/>
        <pc:sldMkLst>
          <pc:docMk/>
          <pc:sldMk cId="51215575" sldId="319"/>
        </pc:sldMkLst>
      </pc:sldChg>
      <pc:sldChg chg="del">
        <pc:chgData name="Zobel Christoph" userId="d28b3a80-5966-4381-bd85-60f2bd947580" providerId="ADAL" clId="{44B4BD5B-2557-46FA-944A-A0DA4AC45FB1}" dt="2022-12-16T11:12:30.174" v="87" actId="47"/>
        <pc:sldMkLst>
          <pc:docMk/>
          <pc:sldMk cId="4141342418" sldId="320"/>
        </pc:sldMkLst>
      </pc:sldChg>
      <pc:sldChg chg="del">
        <pc:chgData name="Zobel Christoph" userId="d28b3a80-5966-4381-bd85-60f2bd947580" providerId="ADAL" clId="{44B4BD5B-2557-46FA-944A-A0DA4AC45FB1}" dt="2022-12-16T11:12:28.926" v="83" actId="47"/>
        <pc:sldMkLst>
          <pc:docMk/>
          <pc:sldMk cId="3007912389" sldId="321"/>
        </pc:sldMkLst>
      </pc:sldChg>
      <pc:sldChg chg="modSp add del mod ord">
        <pc:chgData name="Zobel Christoph" userId="d28b3a80-5966-4381-bd85-60f2bd947580" providerId="ADAL" clId="{44B4BD5B-2557-46FA-944A-A0DA4AC45FB1}" dt="2022-12-23T06:28:47.921" v="4529" actId="47"/>
        <pc:sldMkLst>
          <pc:docMk/>
          <pc:sldMk cId="402078290" sldId="337"/>
        </pc:sldMkLst>
      </pc:sldChg>
      <pc:sldChg chg="add del ord">
        <pc:chgData name="Zobel Christoph" userId="d28b3a80-5966-4381-bd85-60f2bd947580" providerId="ADAL" clId="{44B4BD5B-2557-46FA-944A-A0DA4AC45FB1}" dt="2022-12-23T06:28:47.921" v="4529" actId="47"/>
        <pc:sldMkLst>
          <pc:docMk/>
          <pc:sldMk cId="1678758494" sldId="394"/>
        </pc:sldMkLst>
      </pc:sldChg>
      <pc:sldChg chg="add del ord">
        <pc:chgData name="Zobel Christoph" userId="d28b3a80-5966-4381-bd85-60f2bd947580" providerId="ADAL" clId="{44B4BD5B-2557-46FA-944A-A0DA4AC45FB1}" dt="2022-12-23T06:28:47.921" v="4529" actId="47"/>
        <pc:sldMkLst>
          <pc:docMk/>
          <pc:sldMk cId="1310679206" sldId="395"/>
        </pc:sldMkLst>
      </pc:sldChg>
      <pc:sldChg chg="addSp modSp new mod">
        <pc:chgData name="Zobel Christoph" userId="d28b3a80-5966-4381-bd85-60f2bd947580" providerId="ADAL" clId="{44B4BD5B-2557-46FA-944A-A0DA4AC45FB1}" dt="2022-12-22T19:26:39.639" v="909"/>
        <pc:sldMkLst>
          <pc:docMk/>
          <pc:sldMk cId="3614647874" sldId="396"/>
        </pc:sldMkLst>
      </pc:sldChg>
      <pc:sldChg chg="modSp add del mod ord">
        <pc:chgData name="Zobel Christoph" userId="d28b3a80-5966-4381-bd85-60f2bd947580" providerId="ADAL" clId="{44B4BD5B-2557-46FA-944A-A0DA4AC45FB1}" dt="2022-12-23T06:52:19.380" v="5996" actId="47"/>
        <pc:sldMkLst>
          <pc:docMk/>
          <pc:sldMk cId="1282247442" sldId="397"/>
        </pc:sldMkLst>
      </pc:sldChg>
      <pc:sldChg chg="modSp add del mod">
        <pc:chgData name="Zobel Christoph" userId="d28b3a80-5966-4381-bd85-60f2bd947580" providerId="ADAL" clId="{44B4BD5B-2557-46FA-944A-A0DA4AC45FB1}" dt="2022-12-23T06:20:58.851" v="4528" actId="47"/>
        <pc:sldMkLst>
          <pc:docMk/>
          <pc:sldMk cId="843289555" sldId="398"/>
        </pc:sldMkLst>
      </pc:sldChg>
      <pc:sldChg chg="modSp new del mod">
        <pc:chgData name="Zobel Christoph" userId="d28b3a80-5966-4381-bd85-60f2bd947580" providerId="ADAL" clId="{44B4BD5B-2557-46FA-944A-A0DA4AC45FB1}" dt="2022-12-23T06:28:47.921" v="4529" actId="47"/>
        <pc:sldMkLst>
          <pc:docMk/>
          <pc:sldMk cId="1454270010" sldId="399"/>
        </pc:sldMkLst>
      </pc:sldChg>
      <pc:sldChg chg="delSp new del mod setBg">
        <pc:chgData name="Zobel Christoph" userId="d28b3a80-5966-4381-bd85-60f2bd947580" providerId="ADAL" clId="{44B4BD5B-2557-46FA-944A-A0DA4AC45FB1}" dt="2022-12-23T06:28:49.424" v="4530" actId="47"/>
        <pc:sldMkLst>
          <pc:docMk/>
          <pc:sldMk cId="1541804340" sldId="400"/>
        </pc:sldMkLst>
      </pc:sldChg>
      <pc:sldChg chg="addSp delSp modSp add mod modNotesTx">
        <pc:chgData name="Zobel Christoph" userId="d28b3a80-5966-4381-bd85-60f2bd947580" providerId="ADAL" clId="{44B4BD5B-2557-46FA-944A-A0DA4AC45FB1}" dt="2022-12-23T06:03:04.483" v="3970" actId="1076"/>
        <pc:sldMkLst>
          <pc:docMk/>
          <pc:sldMk cId="2967468732" sldId="401"/>
        </pc:sldMkLst>
      </pc:sldChg>
      <pc:sldChg chg="addSp delSp modSp new mod modClrScheme chgLayout modNotesTx">
        <pc:chgData name="Zobel Christoph" userId="d28b3a80-5966-4381-bd85-60f2bd947580" providerId="ADAL" clId="{44B4BD5B-2557-46FA-944A-A0DA4AC45FB1}" dt="2022-12-23T06:02:59.155" v="3967" actId="21"/>
        <pc:sldMkLst>
          <pc:docMk/>
          <pc:sldMk cId="322833009" sldId="402"/>
        </pc:sldMkLst>
      </pc:sldChg>
      <pc:sldChg chg="addSp delSp modSp add mod ord modNotesTx">
        <pc:chgData name="Zobel Christoph" userId="d28b3a80-5966-4381-bd85-60f2bd947580" providerId="ADAL" clId="{44B4BD5B-2557-46FA-944A-A0DA4AC45FB1}" dt="2022-12-23T06:32:36.494" v="4552" actId="5793"/>
        <pc:sldMkLst>
          <pc:docMk/>
          <pc:sldMk cId="2131883217" sldId="403"/>
        </pc:sldMkLst>
      </pc:sldChg>
      <pc:sldChg chg="addSp delSp modSp add mod modNotesTx">
        <pc:chgData name="Zobel Christoph" userId="d28b3a80-5966-4381-bd85-60f2bd947580" providerId="ADAL" clId="{44B4BD5B-2557-46FA-944A-A0DA4AC45FB1}" dt="2022-12-23T06:17:06.672" v="4252" actId="1076"/>
        <pc:sldMkLst>
          <pc:docMk/>
          <pc:sldMk cId="4026195558" sldId="404"/>
        </pc:sldMkLst>
      </pc:sldChg>
      <pc:sldChg chg="addSp delSp modSp add mod modNotesTx">
        <pc:chgData name="Zobel Christoph" userId="d28b3a80-5966-4381-bd85-60f2bd947580" providerId="ADAL" clId="{44B4BD5B-2557-46FA-944A-A0DA4AC45FB1}" dt="2022-12-23T06:36:01.639" v="4967" actId="20577"/>
        <pc:sldMkLst>
          <pc:docMk/>
          <pc:sldMk cId="1370807017" sldId="405"/>
        </pc:sldMkLst>
      </pc:sldChg>
      <pc:sldChg chg="addSp delSp modSp add mod modNotesTx">
        <pc:chgData name="Zobel Christoph" userId="d28b3a80-5966-4381-bd85-60f2bd947580" providerId="ADAL" clId="{44B4BD5B-2557-46FA-944A-A0DA4AC45FB1}" dt="2022-12-23T06:43:27.112" v="5273" actId="20577"/>
        <pc:sldMkLst>
          <pc:docMk/>
          <pc:sldMk cId="857546794" sldId="406"/>
        </pc:sldMkLst>
      </pc:sldChg>
      <pc:sldChg chg="modSp add mod ord modNotesTx">
        <pc:chgData name="Zobel Christoph" userId="d28b3a80-5966-4381-bd85-60f2bd947580" providerId="ADAL" clId="{44B4BD5B-2557-46FA-944A-A0DA4AC45FB1}" dt="2022-12-23T06:51:25.088" v="5995" actId="20577"/>
        <pc:sldMkLst>
          <pc:docMk/>
          <pc:sldMk cId="2631700245" sldId="407"/>
        </pc:sldMkLst>
      </pc:sldChg>
      <pc:sldChg chg="addSp delSp modSp new mod ord modClrScheme chgLayout">
        <pc:chgData name="Zobel Christoph" userId="d28b3a80-5966-4381-bd85-60f2bd947580" providerId="ADAL" clId="{44B4BD5B-2557-46FA-944A-A0DA4AC45FB1}" dt="2022-12-22T20:26:24.136" v="3795"/>
        <pc:sldMkLst>
          <pc:docMk/>
          <pc:sldMk cId="2590998352" sldId="408"/>
        </pc:sldMkLst>
      </pc:sldChg>
      <pc:sldChg chg="addSp delSp modSp add mod modNotesTx">
        <pc:chgData name="Zobel Christoph" userId="d28b3a80-5966-4381-bd85-60f2bd947580" providerId="ADAL" clId="{44B4BD5B-2557-46FA-944A-A0DA4AC45FB1}" dt="2022-12-23T06:15:15.594" v="4206" actId="1076"/>
        <pc:sldMkLst>
          <pc:docMk/>
          <pc:sldMk cId="2075031121" sldId="409"/>
        </pc:sldMkLst>
      </pc:sldChg>
      <pc:sldMasterChg chg="delSldLayout">
        <pc:chgData name="Zobel Christoph" userId="d28b3a80-5966-4381-bd85-60f2bd947580" providerId="ADAL" clId="{44B4BD5B-2557-46FA-944A-A0DA4AC45FB1}" dt="2022-12-16T11:12:30.174" v="87" actId="47"/>
        <pc:sldMasterMkLst>
          <pc:docMk/>
          <pc:sldMasterMk cId="1144966786" sldId="2147483674"/>
        </pc:sldMasterMkLst>
        <pc:sldLayoutChg chg="del">
          <pc:chgData name="Zobel Christoph" userId="d28b3a80-5966-4381-bd85-60f2bd947580" providerId="ADAL" clId="{44B4BD5B-2557-46FA-944A-A0DA4AC45FB1}" dt="2022-12-16T11:12:27.498" v="61" actId="47"/>
          <pc:sldLayoutMkLst>
            <pc:docMk/>
            <pc:sldMasterMk cId="1144966786" sldId="2147483674"/>
            <pc:sldLayoutMk cId="1478989873" sldId="2147483680"/>
          </pc:sldLayoutMkLst>
        </pc:sldLayoutChg>
        <pc:sldLayoutChg chg="del">
          <pc:chgData name="Zobel Christoph" userId="d28b3a80-5966-4381-bd85-60f2bd947580" providerId="ADAL" clId="{44B4BD5B-2557-46FA-944A-A0DA4AC45FB1}" dt="2022-12-16T11:12:28.926" v="83" actId="47"/>
          <pc:sldLayoutMkLst>
            <pc:docMk/>
            <pc:sldMasterMk cId="1144966786" sldId="2147483674"/>
            <pc:sldLayoutMk cId="1630692427" sldId="2147483681"/>
          </pc:sldLayoutMkLst>
        </pc:sldLayoutChg>
        <pc:sldLayoutChg chg="del">
          <pc:chgData name="Zobel Christoph" userId="d28b3a80-5966-4381-bd85-60f2bd947580" providerId="ADAL" clId="{44B4BD5B-2557-46FA-944A-A0DA4AC45FB1}" dt="2022-12-16T11:12:30.174" v="87" actId="47"/>
          <pc:sldLayoutMkLst>
            <pc:docMk/>
            <pc:sldMasterMk cId="1144966786" sldId="2147483674"/>
            <pc:sldLayoutMk cId="2534811704" sldId="2147483682"/>
          </pc:sldLayoutMkLst>
        </pc:sldLayoutChg>
      </pc:sldMasterChg>
    </pc:docChg>
  </pc:docChgLst>
  <pc:docChgLst>
    <pc:chgData name="Zobel Christoph" userId="d28b3a80-5966-4381-bd85-60f2bd947580" providerId="ADAL" clId="{5BFF4ADC-36FD-4A70-811A-52C59D559D71}"/>
    <pc:docChg chg="undo redo custSel addSld delSld modSld sldOrd">
      <pc:chgData name="Zobel Christoph" userId="d28b3a80-5966-4381-bd85-60f2bd947580" providerId="ADAL" clId="{5BFF4ADC-36FD-4A70-811A-52C59D559D71}" dt="2023-01-03T19:52:06.770" v="2762" actId="1076"/>
      <pc:docMkLst>
        <pc:docMk/>
      </pc:docMkLst>
      <pc:sldChg chg="del">
        <pc:chgData name="Zobel Christoph" userId="d28b3a80-5966-4381-bd85-60f2bd947580" providerId="ADAL" clId="{5BFF4ADC-36FD-4A70-811A-52C59D559D71}" dt="2022-12-25T13:18:00.904" v="26" actId="47"/>
        <pc:sldMkLst>
          <pc:docMk/>
          <pc:sldMk cId="316127314" sldId="290"/>
        </pc:sldMkLst>
      </pc:sldChg>
      <pc:sldChg chg="modSp mod">
        <pc:chgData name="Zobel Christoph" userId="d28b3a80-5966-4381-bd85-60f2bd947580" providerId="ADAL" clId="{5BFF4ADC-36FD-4A70-811A-52C59D559D71}" dt="2022-12-25T13:17:55.164" v="24" actId="20577"/>
        <pc:sldMkLst>
          <pc:docMk/>
          <pc:sldMk cId="3539575771" sldId="294"/>
        </pc:sldMkLst>
      </pc:sldChg>
      <pc:sldChg chg="addSp modSp new mod ord">
        <pc:chgData name="Zobel Christoph" userId="d28b3a80-5966-4381-bd85-60f2bd947580" providerId="ADAL" clId="{5BFF4ADC-36FD-4A70-811A-52C59D559D71}" dt="2023-01-03T16:15:41.266" v="1211" actId="404"/>
        <pc:sldMkLst>
          <pc:docMk/>
          <pc:sldMk cId="1685699370" sldId="295"/>
        </pc:sldMkLst>
      </pc:sldChg>
      <pc:sldChg chg="addSp delSp modSp add del mod ord">
        <pc:chgData name="Zobel Christoph" userId="d28b3a80-5966-4381-bd85-60f2bd947580" providerId="ADAL" clId="{5BFF4ADC-36FD-4A70-811A-52C59D559D71}" dt="2023-01-03T18:21:47.525" v="2738" actId="47"/>
        <pc:sldMkLst>
          <pc:docMk/>
          <pc:sldMk cId="340147497" sldId="296"/>
        </pc:sldMkLst>
      </pc:sldChg>
      <pc:sldChg chg="del">
        <pc:chgData name="Zobel Christoph" userId="d28b3a80-5966-4381-bd85-60f2bd947580" providerId="ADAL" clId="{5BFF4ADC-36FD-4A70-811A-52C59D559D71}" dt="2022-12-25T13:18:01.094" v="27" actId="47"/>
        <pc:sldMkLst>
          <pc:docMk/>
          <pc:sldMk cId="1450172151" sldId="297"/>
        </pc:sldMkLst>
      </pc:sldChg>
      <pc:sldChg chg="addSp delSp modSp add del mod ord">
        <pc:chgData name="Zobel Christoph" userId="d28b3a80-5966-4381-bd85-60f2bd947580" providerId="ADAL" clId="{5BFF4ADC-36FD-4A70-811A-52C59D559D71}" dt="2022-12-29T18:15:45.854" v="1188" actId="47"/>
        <pc:sldMkLst>
          <pc:docMk/>
          <pc:sldMk cId="1546791674" sldId="297"/>
        </pc:sldMkLst>
      </pc:sldChg>
      <pc:sldChg chg="add del">
        <pc:chgData name="Zobel Christoph" userId="d28b3a80-5966-4381-bd85-60f2bd947580" providerId="ADAL" clId="{5BFF4ADC-36FD-4A70-811A-52C59D559D71}" dt="2022-12-25T13:28:54.771" v="271"/>
        <pc:sldMkLst>
          <pc:docMk/>
          <pc:sldMk cId="2395365457" sldId="297"/>
        </pc:sldMkLst>
      </pc:sldChg>
      <pc:sldChg chg="add del">
        <pc:chgData name="Zobel Christoph" userId="d28b3a80-5966-4381-bd85-60f2bd947580" providerId="ADAL" clId="{5BFF4ADC-36FD-4A70-811A-52C59D559D71}" dt="2022-12-25T13:28:54.112" v="270"/>
        <pc:sldMkLst>
          <pc:docMk/>
          <pc:sldMk cId="3315247644" sldId="298"/>
        </pc:sldMkLst>
      </pc:sldChg>
      <pc:sldChg chg="addSp delSp modSp add mod ord">
        <pc:chgData name="Zobel Christoph" userId="d28b3a80-5966-4381-bd85-60f2bd947580" providerId="ADAL" clId="{5BFF4ADC-36FD-4A70-811A-52C59D559D71}" dt="2023-01-03T18:41:46.374" v="2756" actId="6549"/>
        <pc:sldMkLst>
          <pc:docMk/>
          <pc:sldMk cId="3666849934" sldId="298"/>
        </pc:sldMkLst>
      </pc:sldChg>
      <pc:sldChg chg="del">
        <pc:chgData name="Zobel Christoph" userId="d28b3a80-5966-4381-bd85-60f2bd947580" providerId="ADAL" clId="{5BFF4ADC-36FD-4A70-811A-52C59D559D71}" dt="2022-12-25T13:18:00.698" v="25" actId="47"/>
        <pc:sldMkLst>
          <pc:docMk/>
          <pc:sldMk cId="3806031561" sldId="298"/>
        </pc:sldMkLst>
      </pc:sldChg>
      <pc:sldChg chg="addSp delSp modSp add mod ord">
        <pc:chgData name="Zobel Christoph" userId="d28b3a80-5966-4381-bd85-60f2bd947580" providerId="ADAL" clId="{5BFF4ADC-36FD-4A70-811A-52C59D559D71}" dt="2023-01-03T18:41:07.828" v="2754" actId="20577"/>
        <pc:sldMkLst>
          <pc:docMk/>
          <pc:sldMk cId="1784766586" sldId="299"/>
        </pc:sldMkLst>
      </pc:sldChg>
      <pc:sldChg chg="add del">
        <pc:chgData name="Zobel Christoph" userId="d28b3a80-5966-4381-bd85-60f2bd947580" providerId="ADAL" clId="{5BFF4ADC-36FD-4A70-811A-52C59D559D71}" dt="2022-12-25T13:28:53.819" v="269"/>
        <pc:sldMkLst>
          <pc:docMk/>
          <pc:sldMk cId="3032612161" sldId="299"/>
        </pc:sldMkLst>
      </pc:sldChg>
      <pc:sldChg chg="addSp delSp modSp add mod ord">
        <pc:chgData name="Zobel Christoph" userId="d28b3a80-5966-4381-bd85-60f2bd947580" providerId="ADAL" clId="{5BFF4ADC-36FD-4A70-811A-52C59D559D71}" dt="2023-01-03T19:52:06.770" v="2762" actId="1076"/>
        <pc:sldMkLst>
          <pc:docMk/>
          <pc:sldMk cId="3408392603" sldId="300"/>
        </pc:sldMkLst>
      </pc:sldChg>
      <pc:sldChg chg="add del">
        <pc:chgData name="Zobel Christoph" userId="d28b3a80-5966-4381-bd85-60f2bd947580" providerId="ADAL" clId="{5BFF4ADC-36FD-4A70-811A-52C59D559D71}" dt="2022-12-25T13:29:35.740" v="290" actId="2696"/>
        <pc:sldMkLst>
          <pc:docMk/>
          <pc:sldMk cId="2479146377" sldId="301"/>
        </pc:sldMkLst>
      </pc:sldChg>
      <pc:sldChg chg="addSp delSp modSp add del mod ord">
        <pc:chgData name="Zobel Christoph" userId="d28b3a80-5966-4381-bd85-60f2bd947580" providerId="ADAL" clId="{5BFF4ADC-36FD-4A70-811A-52C59D559D71}" dt="2023-01-03T16:43:11.693" v="1430" actId="47"/>
        <pc:sldMkLst>
          <pc:docMk/>
          <pc:sldMk cId="2652246872" sldId="301"/>
        </pc:sldMkLst>
      </pc:sldChg>
      <pc:sldChg chg="addSp delSp modSp add del mod ord">
        <pc:chgData name="Zobel Christoph" userId="d28b3a80-5966-4381-bd85-60f2bd947580" providerId="ADAL" clId="{5BFF4ADC-36FD-4A70-811A-52C59D559D71}" dt="2023-01-03T18:12:28.814" v="2378" actId="47"/>
        <pc:sldMkLst>
          <pc:docMk/>
          <pc:sldMk cId="1620252782" sldId="302"/>
        </pc:sldMkLst>
      </pc:sldChg>
      <pc:sldChg chg="add del ord">
        <pc:chgData name="Zobel Christoph" userId="d28b3a80-5966-4381-bd85-60f2bd947580" providerId="ADAL" clId="{5BFF4ADC-36FD-4A70-811A-52C59D559D71}" dt="2022-12-25T13:43:21.252" v="401" actId="47"/>
        <pc:sldMkLst>
          <pc:docMk/>
          <pc:sldMk cId="2102634870" sldId="303"/>
        </pc:sldMkLst>
      </pc:sldChg>
      <pc:sldChg chg="addSp delSp modSp new mod ord modNotesTx">
        <pc:chgData name="Zobel Christoph" userId="d28b3a80-5966-4381-bd85-60f2bd947580" providerId="ADAL" clId="{5BFF4ADC-36FD-4A70-811A-52C59D559D71}" dt="2023-01-03T18:10:42.547" v="2252" actId="20577"/>
        <pc:sldMkLst>
          <pc:docMk/>
          <pc:sldMk cId="3877602925" sldId="304"/>
        </pc:sldMkLst>
      </pc:sldChg>
      <pc:sldChg chg="addSp delSp modSp new mod ord modNotesTx">
        <pc:chgData name="Zobel Christoph" userId="d28b3a80-5966-4381-bd85-60f2bd947580" providerId="ADAL" clId="{5BFF4ADC-36FD-4A70-811A-52C59D559D71}" dt="2023-01-03T18:23:03.956" v="2748" actId="20577"/>
        <pc:sldMkLst>
          <pc:docMk/>
          <pc:sldMk cId="2628141545" sldId="305"/>
        </pc:sldMkLst>
      </pc:sldChg>
      <pc:sldChg chg="addSp delSp modSp add del mod ord">
        <pc:chgData name="Zobel Christoph" userId="d28b3a80-5966-4381-bd85-60f2bd947580" providerId="ADAL" clId="{5BFF4ADC-36FD-4A70-811A-52C59D559D71}" dt="2023-01-03T18:16:47.333" v="2447" actId="47"/>
        <pc:sldMkLst>
          <pc:docMk/>
          <pc:sldMk cId="1173809039" sldId="306"/>
        </pc:sldMkLst>
      </pc:sldChg>
      <pc:sldChg chg="addSp delSp modSp new del mod ord modNotesTx">
        <pc:chgData name="Zobel Christoph" userId="d28b3a80-5966-4381-bd85-60f2bd947580" providerId="ADAL" clId="{5BFF4ADC-36FD-4A70-811A-52C59D559D71}" dt="2023-01-03T17:04:13.275" v="1559" actId="47"/>
        <pc:sldMkLst>
          <pc:docMk/>
          <pc:sldMk cId="3434315524" sldId="307"/>
        </pc:sldMkLst>
      </pc:sldChg>
      <pc:sldChg chg="addSp delSp modSp new mod ord modNotesTx">
        <pc:chgData name="Zobel Christoph" userId="d28b3a80-5966-4381-bd85-60f2bd947580" providerId="ADAL" clId="{5BFF4ADC-36FD-4A70-811A-52C59D559D71}" dt="2023-01-03T16:37:38.184" v="1278" actId="9405"/>
        <pc:sldMkLst>
          <pc:docMk/>
          <pc:sldMk cId="2476144653" sldId="308"/>
        </pc:sldMkLst>
      </pc:sldChg>
      <pc:sldChg chg="addSp delSp modSp new add del mod">
        <pc:chgData name="Zobel Christoph" userId="d28b3a80-5966-4381-bd85-60f2bd947580" providerId="ADAL" clId="{5BFF4ADC-36FD-4A70-811A-52C59D559D71}" dt="2023-01-03T18:41:52.379" v="2758" actId="47"/>
        <pc:sldMkLst>
          <pc:docMk/>
          <pc:sldMk cId="3927968589" sldId="309"/>
        </pc:sldMkLst>
      </pc:sldChg>
      <pc:sldChg chg="addSp delSp modSp new del mod ord">
        <pc:chgData name="Zobel Christoph" userId="d28b3a80-5966-4381-bd85-60f2bd947580" providerId="ADAL" clId="{5BFF4ADC-36FD-4A70-811A-52C59D559D71}" dt="2023-01-03T18:41:52.936" v="2759" actId="47"/>
        <pc:sldMkLst>
          <pc:docMk/>
          <pc:sldMk cId="1187162555" sldId="310"/>
        </pc:sldMkLst>
      </pc:sldChg>
      <pc:sldChg chg="addSp delSp modSp new mod ord modNotesTx">
        <pc:chgData name="Zobel Christoph" userId="d28b3a80-5966-4381-bd85-60f2bd947580" providerId="ADAL" clId="{5BFF4ADC-36FD-4A70-811A-52C59D559D71}" dt="2023-01-03T18:25:31.628" v="2753" actId="1076"/>
        <pc:sldMkLst>
          <pc:docMk/>
          <pc:sldMk cId="1649899017" sldId="311"/>
        </pc:sldMkLst>
      </pc:sldChg>
      <pc:sldChg chg="modSp add mod ord">
        <pc:chgData name="Zobel Christoph" userId="d28b3a80-5966-4381-bd85-60f2bd947580" providerId="ADAL" clId="{5BFF4ADC-36FD-4A70-811A-52C59D559D71}" dt="2023-01-03T18:21:24.352" v="2728" actId="1076"/>
        <pc:sldMkLst>
          <pc:docMk/>
          <pc:sldMk cId="3352169030" sldId="312"/>
        </pc:sldMkLst>
      </pc:sldChg>
      <pc:sldChg chg="new del setBg">
        <pc:chgData name="Zobel Christoph" userId="d28b3a80-5966-4381-bd85-60f2bd947580" providerId="ADAL" clId="{5BFF4ADC-36FD-4A70-811A-52C59D559D71}" dt="2023-01-03T18:41:51.596" v="2757" actId="47"/>
        <pc:sldMkLst>
          <pc:docMk/>
          <pc:sldMk cId="1286579878" sldId="313"/>
        </pc:sldMkLst>
      </pc:sldChg>
      <pc:sldChg chg="modSp add mod ord">
        <pc:chgData name="Zobel Christoph" userId="d28b3a80-5966-4381-bd85-60f2bd947580" providerId="ADAL" clId="{5BFF4ADC-36FD-4A70-811A-52C59D559D71}" dt="2023-01-03T18:21:58.075" v="2745" actId="113"/>
        <pc:sldMkLst>
          <pc:docMk/>
          <pc:sldMk cId="3840187635" sldId="314"/>
        </pc:sldMkLst>
      </pc:sldChg>
      <pc:sldChg chg="del">
        <pc:chgData name="Zobel Christoph" userId="d28b3a80-5966-4381-bd85-60f2bd947580" providerId="ADAL" clId="{5BFF4ADC-36FD-4A70-811A-52C59D559D71}" dt="2022-12-25T13:18:01.273" v="28" actId="47"/>
        <pc:sldMkLst>
          <pc:docMk/>
          <pc:sldMk cId="3614647874" sldId="396"/>
        </pc:sldMkLst>
      </pc:sldChg>
      <pc:sldChg chg="del">
        <pc:chgData name="Zobel Christoph" userId="d28b3a80-5966-4381-bd85-60f2bd947580" providerId="ADAL" clId="{5BFF4ADC-36FD-4A70-811A-52C59D559D71}" dt="2022-12-25T13:18:01.421" v="29" actId="47"/>
        <pc:sldMkLst>
          <pc:docMk/>
          <pc:sldMk cId="2967468732" sldId="401"/>
        </pc:sldMkLst>
      </pc:sldChg>
      <pc:sldChg chg="del">
        <pc:chgData name="Zobel Christoph" userId="d28b3a80-5966-4381-bd85-60f2bd947580" providerId="ADAL" clId="{5BFF4ADC-36FD-4A70-811A-52C59D559D71}" dt="2022-12-25T13:18:01.581" v="30" actId="47"/>
        <pc:sldMkLst>
          <pc:docMk/>
          <pc:sldMk cId="322833009" sldId="402"/>
        </pc:sldMkLst>
      </pc:sldChg>
      <pc:sldChg chg="del">
        <pc:chgData name="Zobel Christoph" userId="d28b3a80-5966-4381-bd85-60f2bd947580" providerId="ADAL" clId="{5BFF4ADC-36FD-4A70-811A-52C59D559D71}" dt="2022-12-25T13:18:01.733" v="31" actId="47"/>
        <pc:sldMkLst>
          <pc:docMk/>
          <pc:sldMk cId="2131883217" sldId="403"/>
        </pc:sldMkLst>
      </pc:sldChg>
      <pc:sldChg chg="del">
        <pc:chgData name="Zobel Christoph" userId="d28b3a80-5966-4381-bd85-60f2bd947580" providerId="ADAL" clId="{5BFF4ADC-36FD-4A70-811A-52C59D559D71}" dt="2022-12-25T13:18:02.257" v="33" actId="47"/>
        <pc:sldMkLst>
          <pc:docMk/>
          <pc:sldMk cId="4026195558" sldId="404"/>
        </pc:sldMkLst>
      </pc:sldChg>
      <pc:sldChg chg="del">
        <pc:chgData name="Zobel Christoph" userId="d28b3a80-5966-4381-bd85-60f2bd947580" providerId="ADAL" clId="{5BFF4ADC-36FD-4A70-811A-52C59D559D71}" dt="2022-12-25T13:18:02.417" v="34" actId="47"/>
        <pc:sldMkLst>
          <pc:docMk/>
          <pc:sldMk cId="1370807017" sldId="405"/>
        </pc:sldMkLst>
      </pc:sldChg>
      <pc:sldChg chg="del">
        <pc:chgData name="Zobel Christoph" userId="d28b3a80-5966-4381-bd85-60f2bd947580" providerId="ADAL" clId="{5BFF4ADC-36FD-4A70-811A-52C59D559D71}" dt="2022-12-25T13:18:02.581" v="35" actId="47"/>
        <pc:sldMkLst>
          <pc:docMk/>
          <pc:sldMk cId="857546794" sldId="406"/>
        </pc:sldMkLst>
      </pc:sldChg>
      <pc:sldChg chg="add del">
        <pc:chgData name="Zobel Christoph" userId="d28b3a80-5966-4381-bd85-60f2bd947580" providerId="ADAL" clId="{5BFF4ADC-36FD-4A70-811A-52C59D559D71}" dt="2022-12-25T13:18:08.013" v="38" actId="47"/>
        <pc:sldMkLst>
          <pc:docMk/>
          <pc:sldMk cId="2631700245" sldId="407"/>
        </pc:sldMkLst>
      </pc:sldChg>
      <pc:sldChg chg="del">
        <pc:chgData name="Zobel Christoph" userId="d28b3a80-5966-4381-bd85-60f2bd947580" providerId="ADAL" clId="{5BFF4ADC-36FD-4A70-811A-52C59D559D71}" dt="2022-12-25T13:18:08.312" v="39" actId="47"/>
        <pc:sldMkLst>
          <pc:docMk/>
          <pc:sldMk cId="2590998352" sldId="408"/>
        </pc:sldMkLst>
      </pc:sldChg>
      <pc:sldChg chg="del">
        <pc:chgData name="Zobel Christoph" userId="d28b3a80-5966-4381-bd85-60f2bd947580" providerId="ADAL" clId="{5BFF4ADC-36FD-4A70-811A-52C59D559D71}" dt="2022-12-25T13:18:01.904" v="32" actId="47"/>
        <pc:sldMkLst>
          <pc:docMk/>
          <pc:sldMk cId="2075031121" sldId="409"/>
        </pc:sldMkLst>
      </pc:sldChg>
      <pc:sldMasterChg chg="delSldLayout">
        <pc:chgData name="Zobel Christoph" userId="d28b3a80-5966-4381-bd85-60f2bd947580" providerId="ADAL" clId="{5BFF4ADC-36FD-4A70-811A-52C59D559D71}" dt="2023-01-03T18:16:47.333" v="2447" actId="47"/>
        <pc:sldMasterMkLst>
          <pc:docMk/>
          <pc:sldMasterMk cId="1144966786" sldId="2147483674"/>
        </pc:sldMasterMkLst>
        <pc:sldLayoutChg chg="del">
          <pc:chgData name="Zobel Christoph" userId="d28b3a80-5966-4381-bd85-60f2bd947580" providerId="ADAL" clId="{5BFF4ADC-36FD-4A70-811A-52C59D559D71}" dt="2023-01-03T18:16:47.333" v="2447" actId="47"/>
          <pc:sldLayoutMkLst>
            <pc:docMk/>
            <pc:sldMasterMk cId="1144966786" sldId="2147483674"/>
            <pc:sldLayoutMk cId="2451101648" sldId="2147483680"/>
          </pc:sldLayoutMkLst>
        </pc:sldLayoutChg>
      </pc:sldMasterChg>
    </pc:docChg>
  </pc:docChgLst>
  <pc:docChgLst>
    <pc:chgData name="Hinz Stefan" userId="0444de16-422d-4e66-be41-1778529981bd" providerId="ADAL" clId="{18D7E4F7-58C7-4DB3-BD08-E2F9A2D9DDFC}"/>
    <pc:docChg chg="modSld">
      <pc:chgData name="Hinz Stefan" userId="0444de16-422d-4e66-be41-1778529981bd" providerId="ADAL" clId="{18D7E4F7-58C7-4DB3-BD08-E2F9A2D9DDFC}" dt="2022-10-24T05:30:29.280" v="1" actId="1076"/>
      <pc:docMkLst>
        <pc:docMk/>
      </pc:docMkLst>
      <pc:sldChg chg="modSp mod">
        <pc:chgData name="Hinz Stefan" userId="0444de16-422d-4e66-be41-1778529981bd" providerId="ADAL" clId="{18D7E4F7-58C7-4DB3-BD08-E2F9A2D9DDFC}" dt="2022-10-24T05:30:29.280" v="1" actId="1076"/>
        <pc:sldMkLst>
          <pc:docMk/>
          <pc:sldMk cId="3539575771" sldId="294"/>
        </pc:sldMkLst>
      </pc:sldChg>
    </pc:docChg>
  </pc:docChgLst>
  <pc:docChgLst>
    <pc:chgData name="Christoph" userId="d28b3a80-5966-4381-bd85-60f2bd947580" providerId="ADAL" clId="{66470199-4659-4999-BAA8-C7B5AC02A303}"/>
    <pc:docChg chg="undo custSel addSld delSld modSld sldOrd">
      <pc:chgData name="Christoph" userId="d28b3a80-5966-4381-bd85-60f2bd947580" providerId="ADAL" clId="{66470199-4659-4999-BAA8-C7B5AC02A303}" dt="2022-06-15T11:24:12.962" v="3918" actId="1076"/>
      <pc:docMkLst>
        <pc:docMk/>
      </pc:docMkLst>
      <pc:sldChg chg="addSp delSp modSp mod">
        <pc:chgData name="Christoph" userId="d28b3a80-5966-4381-bd85-60f2bd947580" providerId="ADAL" clId="{66470199-4659-4999-BAA8-C7B5AC02A303}" dt="2022-06-15T11:24:12.962" v="3918" actId="1076"/>
        <pc:sldMkLst>
          <pc:docMk/>
          <pc:sldMk cId="3539575771" sldId="294"/>
        </pc:sldMkLst>
      </pc:sldChg>
      <pc:sldChg chg="del">
        <pc:chgData name="Christoph" userId="d28b3a80-5966-4381-bd85-60f2bd947580" providerId="ADAL" clId="{66470199-4659-4999-BAA8-C7B5AC02A303}" dt="2022-06-15T06:23:19.908" v="3886" actId="47"/>
        <pc:sldMkLst>
          <pc:docMk/>
          <pc:sldMk cId="3909393841" sldId="297"/>
        </pc:sldMkLst>
      </pc:sldChg>
      <pc:sldChg chg="del">
        <pc:chgData name="Christoph" userId="d28b3a80-5966-4381-bd85-60f2bd947580" providerId="ADAL" clId="{66470199-4659-4999-BAA8-C7B5AC02A303}" dt="2022-06-15T06:23:15.617" v="3883" actId="47"/>
        <pc:sldMkLst>
          <pc:docMk/>
          <pc:sldMk cId="829064432" sldId="298"/>
        </pc:sldMkLst>
      </pc:sldChg>
      <pc:sldChg chg="del">
        <pc:chgData name="Christoph" userId="d28b3a80-5966-4381-bd85-60f2bd947580" providerId="ADAL" clId="{66470199-4659-4999-BAA8-C7B5AC02A303}" dt="2022-06-15T06:23:12.795" v="3881" actId="47"/>
        <pc:sldMkLst>
          <pc:docMk/>
          <pc:sldMk cId="274083501" sldId="299"/>
        </pc:sldMkLst>
      </pc:sldChg>
      <pc:sldChg chg="del">
        <pc:chgData name="Christoph" userId="d28b3a80-5966-4381-bd85-60f2bd947580" providerId="ADAL" clId="{66470199-4659-4999-BAA8-C7B5AC02A303}" dt="2022-06-15T06:23:18.497" v="3884" actId="47"/>
        <pc:sldMkLst>
          <pc:docMk/>
          <pc:sldMk cId="3131739571" sldId="300"/>
        </pc:sldMkLst>
      </pc:sldChg>
      <pc:sldChg chg="del">
        <pc:chgData name="Christoph" userId="d28b3a80-5966-4381-bd85-60f2bd947580" providerId="ADAL" clId="{66470199-4659-4999-BAA8-C7B5AC02A303}" dt="2022-06-15T06:23:19.123" v="3885" actId="47"/>
        <pc:sldMkLst>
          <pc:docMk/>
          <pc:sldMk cId="2498722920" sldId="301"/>
        </pc:sldMkLst>
      </pc:sldChg>
      <pc:sldChg chg="addSp delSp modSp mod">
        <pc:chgData name="Christoph" userId="d28b3a80-5966-4381-bd85-60f2bd947580" providerId="ADAL" clId="{66470199-4659-4999-BAA8-C7B5AC02A303}" dt="2022-06-01T16:57:27.512" v="3020" actId="14100"/>
        <pc:sldMkLst>
          <pc:docMk/>
          <pc:sldMk cId="1866898618" sldId="302"/>
        </pc:sldMkLst>
      </pc:sldChg>
      <pc:sldChg chg="del">
        <pc:chgData name="Christoph" userId="d28b3a80-5966-4381-bd85-60f2bd947580" providerId="ADAL" clId="{66470199-4659-4999-BAA8-C7B5AC02A303}" dt="2022-05-25T08:12:39.445" v="304" actId="47"/>
        <pc:sldMkLst>
          <pc:docMk/>
          <pc:sldMk cId="563278599" sldId="303"/>
        </pc:sldMkLst>
      </pc:sldChg>
      <pc:sldChg chg="del ord">
        <pc:chgData name="Christoph" userId="d28b3a80-5966-4381-bd85-60f2bd947580" providerId="ADAL" clId="{66470199-4659-4999-BAA8-C7B5AC02A303}" dt="2022-06-15T06:23:14.788" v="3882" actId="47"/>
        <pc:sldMkLst>
          <pc:docMk/>
          <pc:sldMk cId="2203297614" sldId="304"/>
        </pc:sldMkLst>
      </pc:sldChg>
      <pc:sldChg chg="addSp delSp modSp add mod ord">
        <pc:chgData name="Christoph" userId="d28b3a80-5966-4381-bd85-60f2bd947580" providerId="ADAL" clId="{66470199-4659-4999-BAA8-C7B5AC02A303}" dt="2022-06-13T11:05:22.245" v="3674" actId="6549"/>
        <pc:sldMkLst>
          <pc:docMk/>
          <pc:sldMk cId="3633217731" sldId="305"/>
        </pc:sldMkLst>
      </pc:sldChg>
      <pc:sldChg chg="modSp add del mod">
        <pc:chgData name="Christoph" userId="d28b3a80-5966-4381-bd85-60f2bd947580" providerId="ADAL" clId="{66470199-4659-4999-BAA8-C7B5AC02A303}" dt="2022-06-01T07:37:55.129" v="2007" actId="47"/>
        <pc:sldMkLst>
          <pc:docMk/>
          <pc:sldMk cId="3498505016" sldId="306"/>
        </pc:sldMkLst>
      </pc:sldChg>
      <pc:sldChg chg="addSp delSp modSp new mod ord">
        <pc:chgData name="Christoph" userId="d28b3a80-5966-4381-bd85-60f2bd947580" providerId="ADAL" clId="{66470199-4659-4999-BAA8-C7B5AC02A303}" dt="2022-06-13T17:11:56.224" v="3790" actId="1076"/>
        <pc:sldMkLst>
          <pc:docMk/>
          <pc:sldMk cId="74170041" sldId="307"/>
        </pc:sldMkLst>
      </pc:sldChg>
      <pc:sldChg chg="modSp add mod">
        <pc:chgData name="Christoph" userId="d28b3a80-5966-4381-bd85-60f2bd947580" providerId="ADAL" clId="{66470199-4659-4999-BAA8-C7B5AC02A303}" dt="2022-06-13T11:04:05.295" v="3645" actId="27636"/>
        <pc:sldMkLst>
          <pc:docMk/>
          <pc:sldMk cId="315783629" sldId="308"/>
        </pc:sldMkLst>
      </pc:sldChg>
      <pc:sldChg chg="modSp add del mod">
        <pc:chgData name="Christoph" userId="d28b3a80-5966-4381-bd85-60f2bd947580" providerId="ADAL" clId="{66470199-4659-4999-BAA8-C7B5AC02A303}" dt="2022-06-15T06:23:02.260" v="3878" actId="47"/>
        <pc:sldMkLst>
          <pc:docMk/>
          <pc:sldMk cId="1499952934" sldId="309"/>
        </pc:sldMkLst>
      </pc:sldChg>
      <pc:sldChg chg="addSp delSp modSp add mod modClrScheme chgLayout modNotesTx">
        <pc:chgData name="Christoph" userId="d28b3a80-5966-4381-bd85-60f2bd947580" providerId="ADAL" clId="{66470199-4659-4999-BAA8-C7B5AC02A303}" dt="2022-06-01T07:42:58.559" v="2135" actId="20577"/>
        <pc:sldMkLst>
          <pc:docMk/>
          <pc:sldMk cId="703018288" sldId="310"/>
        </pc:sldMkLst>
      </pc:sldChg>
      <pc:sldChg chg="modSp add del mod modNotesTx">
        <pc:chgData name="Christoph" userId="d28b3a80-5966-4381-bd85-60f2bd947580" providerId="ADAL" clId="{66470199-4659-4999-BAA8-C7B5AC02A303}" dt="2022-06-01T09:01:22.185" v="2887" actId="47"/>
        <pc:sldMkLst>
          <pc:docMk/>
          <pc:sldMk cId="3660079861" sldId="311"/>
        </pc:sldMkLst>
      </pc:sldChg>
      <pc:sldChg chg="modSp add mod ord modNotesTx">
        <pc:chgData name="Christoph" userId="d28b3a80-5966-4381-bd85-60f2bd947580" providerId="ADAL" clId="{66470199-4659-4999-BAA8-C7B5AC02A303}" dt="2022-06-01T15:57:13.416" v="3003" actId="20577"/>
        <pc:sldMkLst>
          <pc:docMk/>
          <pc:sldMk cId="2273577042" sldId="312"/>
        </pc:sldMkLst>
      </pc:sldChg>
      <pc:sldChg chg="addSp delSp modSp new del mod">
        <pc:chgData name="Christoph" userId="d28b3a80-5966-4381-bd85-60f2bd947580" providerId="ADAL" clId="{66470199-4659-4999-BAA8-C7B5AC02A303}" dt="2022-06-13T11:03:33.417" v="3640" actId="47"/>
        <pc:sldMkLst>
          <pc:docMk/>
          <pc:sldMk cId="791414600" sldId="313"/>
        </pc:sldMkLst>
      </pc:sldChg>
      <pc:sldChg chg="addSp modSp add mod ord">
        <pc:chgData name="Christoph" userId="d28b3a80-5966-4381-bd85-60f2bd947580" providerId="ADAL" clId="{66470199-4659-4999-BAA8-C7B5AC02A303}" dt="2022-06-13T09:30:33.408" v="3614" actId="1076"/>
        <pc:sldMkLst>
          <pc:docMk/>
          <pc:sldMk cId="815788582" sldId="314"/>
        </pc:sldMkLst>
      </pc:sldChg>
      <pc:sldChg chg="modSp add mod modNotesTx">
        <pc:chgData name="Christoph" userId="d28b3a80-5966-4381-bd85-60f2bd947580" providerId="ADAL" clId="{66470199-4659-4999-BAA8-C7B5AC02A303}" dt="2022-06-01T08:58:22.478" v="2886" actId="20577"/>
        <pc:sldMkLst>
          <pc:docMk/>
          <pc:sldMk cId="1781775577" sldId="315"/>
        </pc:sldMkLst>
      </pc:sldChg>
      <pc:sldChg chg="addSp delSp modSp add del mod">
        <pc:chgData name="Christoph" userId="d28b3a80-5966-4381-bd85-60f2bd947580" providerId="ADAL" clId="{66470199-4659-4999-BAA8-C7B5AC02A303}" dt="2022-06-15T06:23:11.237" v="3879" actId="47"/>
        <pc:sldMkLst>
          <pc:docMk/>
          <pc:sldMk cId="2356854165" sldId="316"/>
        </pc:sldMkLst>
      </pc:sldChg>
      <pc:sldChg chg="modSp add del mod">
        <pc:chgData name="Christoph" userId="d28b3a80-5966-4381-bd85-60f2bd947580" providerId="ADAL" clId="{66470199-4659-4999-BAA8-C7B5AC02A303}" dt="2022-06-15T06:23:11.975" v="3880" actId="47"/>
        <pc:sldMkLst>
          <pc:docMk/>
          <pc:sldMk cId="3152723432" sldId="317"/>
        </pc:sldMkLst>
      </pc:sldChg>
      <pc:sldChg chg="add del">
        <pc:chgData name="Christoph" userId="d28b3a80-5966-4381-bd85-60f2bd947580" providerId="ADAL" clId="{66470199-4659-4999-BAA8-C7B5AC02A303}" dt="2022-06-13T09:06:07.934" v="3137" actId="47"/>
        <pc:sldMkLst>
          <pc:docMk/>
          <pc:sldMk cId="3735144686" sldId="317"/>
        </pc:sldMkLst>
      </pc:sldChg>
      <pc:sldChg chg="add del">
        <pc:chgData name="Christoph" userId="d28b3a80-5966-4381-bd85-60f2bd947580" providerId="ADAL" clId="{66470199-4659-4999-BAA8-C7B5AC02A303}" dt="2022-06-13T09:06:08.751" v="3138" actId="47"/>
        <pc:sldMkLst>
          <pc:docMk/>
          <pc:sldMk cId="150718681" sldId="318"/>
        </pc:sldMkLst>
      </pc:sldChg>
      <pc:sldChg chg="addSp modSp add mod ord">
        <pc:chgData name="Christoph" userId="d28b3a80-5966-4381-bd85-60f2bd947580" providerId="ADAL" clId="{66470199-4659-4999-BAA8-C7B5AC02A303}" dt="2022-06-13T11:55:12.299" v="3682" actId="164"/>
        <pc:sldMkLst>
          <pc:docMk/>
          <pc:sldMk cId="3409207991" sldId="318"/>
        </pc:sldMkLst>
      </pc:sldChg>
      <pc:sldChg chg="delSp modSp add mod">
        <pc:chgData name="Christoph" userId="d28b3a80-5966-4381-bd85-60f2bd947580" providerId="ADAL" clId="{66470199-4659-4999-BAA8-C7B5AC02A303}" dt="2022-06-13T17:15:56.490" v="3877" actId="14100"/>
        <pc:sldMkLst>
          <pc:docMk/>
          <pc:sldMk cId="3060176029" sldId="319"/>
        </pc:sldMkLst>
      </pc:sldChg>
    </pc:docChg>
  </pc:docChgLst>
  <pc:docChgLst>
    <pc:chgData name="Christoph" userId="d28b3a80-5966-4381-bd85-60f2bd947580" providerId="ADAL" clId="{161ECCB8-7EE7-4BE6-9211-356021F2D4E9}"/>
    <pc:docChg chg="custSel delSld modSld">
      <pc:chgData name="Christoph" userId="d28b3a80-5966-4381-bd85-60f2bd947580" providerId="ADAL" clId="{161ECCB8-7EE7-4BE6-9211-356021F2D4E9}" dt="2021-12-15T09:03:14.392" v="138" actId="20577"/>
      <pc:docMkLst>
        <pc:docMk/>
      </pc:docMkLst>
      <pc:sldChg chg="modSp mod">
        <pc:chgData name="Christoph" userId="d28b3a80-5966-4381-bd85-60f2bd947580" providerId="ADAL" clId="{161ECCB8-7EE7-4BE6-9211-356021F2D4E9}" dt="2021-12-15T09:03:14.392" v="138" actId="20577"/>
        <pc:sldMkLst>
          <pc:docMk/>
          <pc:sldMk cId="3845626650" sldId="256"/>
        </pc:sldMkLst>
      </pc:sldChg>
      <pc:sldChg chg="del">
        <pc:chgData name="Christoph" userId="d28b3a80-5966-4381-bd85-60f2bd947580" providerId="ADAL" clId="{161ECCB8-7EE7-4BE6-9211-356021F2D4E9}" dt="2021-12-15T08:24:16.607" v="39" actId="47"/>
        <pc:sldMkLst>
          <pc:docMk/>
          <pc:sldMk cId="0" sldId="258"/>
        </pc:sldMkLst>
      </pc:sldChg>
      <pc:sldChg chg="del">
        <pc:chgData name="Christoph" userId="d28b3a80-5966-4381-bd85-60f2bd947580" providerId="ADAL" clId="{161ECCB8-7EE7-4BE6-9211-356021F2D4E9}" dt="2021-12-15T08:24:16.773" v="40" actId="47"/>
        <pc:sldMkLst>
          <pc:docMk/>
          <pc:sldMk cId="0" sldId="260"/>
        </pc:sldMkLst>
      </pc:sldChg>
      <pc:sldChg chg="del">
        <pc:chgData name="Christoph" userId="d28b3a80-5966-4381-bd85-60f2bd947580" providerId="ADAL" clId="{161ECCB8-7EE7-4BE6-9211-356021F2D4E9}" dt="2021-12-15T08:24:17.591" v="41" actId="47"/>
        <pc:sldMkLst>
          <pc:docMk/>
          <pc:sldMk cId="0" sldId="261"/>
        </pc:sldMkLst>
      </pc:sldChg>
      <pc:sldChg chg="del">
        <pc:chgData name="Christoph" userId="d28b3a80-5966-4381-bd85-60f2bd947580" providerId="ADAL" clId="{161ECCB8-7EE7-4BE6-9211-356021F2D4E9}" dt="2021-12-15T08:24:17.783" v="42" actId="47"/>
        <pc:sldMkLst>
          <pc:docMk/>
          <pc:sldMk cId="0" sldId="263"/>
        </pc:sldMkLst>
      </pc:sldChg>
      <pc:sldChg chg="del">
        <pc:chgData name="Christoph" userId="d28b3a80-5966-4381-bd85-60f2bd947580" providerId="ADAL" clId="{161ECCB8-7EE7-4BE6-9211-356021F2D4E9}" dt="2021-12-15T08:24:17.934" v="43" actId="47"/>
        <pc:sldMkLst>
          <pc:docMk/>
          <pc:sldMk cId="0" sldId="265"/>
        </pc:sldMkLst>
      </pc:sldChg>
      <pc:sldChg chg="del">
        <pc:chgData name="Christoph" userId="d28b3a80-5966-4381-bd85-60f2bd947580" providerId="ADAL" clId="{161ECCB8-7EE7-4BE6-9211-356021F2D4E9}" dt="2021-12-15T08:24:18.439" v="46" actId="47"/>
        <pc:sldMkLst>
          <pc:docMk/>
          <pc:sldMk cId="0" sldId="266"/>
        </pc:sldMkLst>
      </pc:sldChg>
      <pc:sldChg chg="del">
        <pc:chgData name="Christoph" userId="d28b3a80-5966-4381-bd85-60f2bd947580" providerId="ADAL" clId="{161ECCB8-7EE7-4BE6-9211-356021F2D4E9}" dt="2021-12-15T08:24:19.157" v="47" actId="47"/>
        <pc:sldMkLst>
          <pc:docMk/>
          <pc:sldMk cId="0" sldId="267"/>
        </pc:sldMkLst>
      </pc:sldChg>
      <pc:sldChg chg="del">
        <pc:chgData name="Christoph" userId="d28b3a80-5966-4381-bd85-60f2bd947580" providerId="ADAL" clId="{161ECCB8-7EE7-4BE6-9211-356021F2D4E9}" dt="2021-12-15T08:24:18.103" v="44" actId="47"/>
        <pc:sldMkLst>
          <pc:docMk/>
          <pc:sldMk cId="0" sldId="270"/>
        </pc:sldMkLst>
      </pc:sldChg>
      <pc:sldChg chg="del">
        <pc:chgData name="Christoph" userId="d28b3a80-5966-4381-bd85-60f2bd947580" providerId="ADAL" clId="{161ECCB8-7EE7-4BE6-9211-356021F2D4E9}" dt="2021-12-15T08:24:18.287" v="45" actId="47"/>
        <pc:sldMkLst>
          <pc:docMk/>
          <pc:sldMk cId="0" sldId="272"/>
        </pc:sldMkLst>
      </pc:sldChg>
      <pc:sldChg chg="del">
        <pc:chgData name="Christoph" userId="d28b3a80-5966-4381-bd85-60f2bd947580" providerId="ADAL" clId="{161ECCB8-7EE7-4BE6-9211-356021F2D4E9}" dt="2021-12-15T08:24:15.999" v="35" actId="47"/>
        <pc:sldMkLst>
          <pc:docMk/>
          <pc:sldMk cId="3312241250" sldId="288"/>
        </pc:sldMkLst>
      </pc:sldChg>
      <pc:sldChg chg="del">
        <pc:chgData name="Christoph" userId="d28b3a80-5966-4381-bd85-60f2bd947580" providerId="ADAL" clId="{161ECCB8-7EE7-4BE6-9211-356021F2D4E9}" dt="2021-12-15T08:24:16.140" v="36" actId="47"/>
        <pc:sldMkLst>
          <pc:docMk/>
          <pc:sldMk cId="1863482182" sldId="289"/>
        </pc:sldMkLst>
      </pc:sldChg>
      <pc:sldChg chg="del">
        <pc:chgData name="Christoph" userId="d28b3a80-5966-4381-bd85-60f2bd947580" providerId="ADAL" clId="{161ECCB8-7EE7-4BE6-9211-356021F2D4E9}" dt="2021-12-15T08:24:16.300" v="37" actId="47"/>
        <pc:sldMkLst>
          <pc:docMk/>
          <pc:sldMk cId="201192893" sldId="290"/>
        </pc:sldMkLst>
      </pc:sldChg>
      <pc:sldChg chg="del">
        <pc:chgData name="Christoph" userId="d28b3a80-5966-4381-bd85-60f2bd947580" providerId="ADAL" clId="{161ECCB8-7EE7-4BE6-9211-356021F2D4E9}" dt="2021-12-15T08:24:16.462" v="38" actId="47"/>
        <pc:sldMkLst>
          <pc:docMk/>
          <pc:sldMk cId="3062481316" sldId="291"/>
        </pc:sldMkLst>
      </pc:sldChg>
      <pc:sldChg chg="del">
        <pc:chgData name="Christoph" userId="d28b3a80-5966-4381-bd85-60f2bd947580" providerId="ADAL" clId="{161ECCB8-7EE7-4BE6-9211-356021F2D4E9}" dt="2021-12-15T08:24:19.707" v="48" actId="47"/>
        <pc:sldMkLst>
          <pc:docMk/>
          <pc:sldMk cId="1459573751" sldId="292"/>
        </pc:sldMkLst>
      </pc:sldChg>
      <pc:sldChg chg="addSp modSp mod modAnim">
        <pc:chgData name="Christoph" userId="d28b3a80-5966-4381-bd85-60f2bd947580" providerId="ADAL" clId="{161ECCB8-7EE7-4BE6-9211-356021F2D4E9}" dt="2021-12-15T08:25:52.276" v="80"/>
        <pc:sldMkLst>
          <pc:docMk/>
          <pc:sldMk cId="745485407" sldId="293"/>
        </pc:sldMkLst>
      </pc:sldChg>
    </pc:docChg>
  </pc:docChgLst>
  <pc:docChgLst>
    <pc:chgData name="Zobel Christoph" userId="d28b3a80-5966-4381-bd85-60f2bd947580" providerId="ADAL" clId="{FEE7AD32-CE5A-4932-BF75-256CD2B576B4}"/>
    <pc:docChg chg="undo redo custSel addSld delSld modSld sldOrd modNotesMaster modHandout">
      <pc:chgData name="Zobel Christoph" userId="d28b3a80-5966-4381-bd85-60f2bd947580" providerId="ADAL" clId="{FEE7AD32-CE5A-4932-BF75-256CD2B576B4}" dt="2022-08-05T17:46:13.127" v="3334" actId="1076"/>
      <pc:docMkLst>
        <pc:docMk/>
      </pc:docMkLst>
      <pc:sldChg chg="addSp delSp modSp mod">
        <pc:chgData name="Zobel Christoph" userId="d28b3a80-5966-4381-bd85-60f2bd947580" providerId="ADAL" clId="{FEE7AD32-CE5A-4932-BF75-256CD2B576B4}" dt="2022-08-05T17:44:22.382" v="3329" actId="14100"/>
        <pc:sldMkLst>
          <pc:docMk/>
          <pc:sldMk cId="3539575771" sldId="294"/>
        </pc:sldMkLst>
      </pc:sldChg>
      <pc:sldChg chg="addSp delSp modSp mod setBg modNotesTx">
        <pc:chgData name="Zobel Christoph" userId="d28b3a80-5966-4381-bd85-60f2bd947580" providerId="ADAL" clId="{FEE7AD32-CE5A-4932-BF75-256CD2B576B4}" dt="2022-08-04T13:20:03.079" v="2762" actId="1076"/>
        <pc:sldMkLst>
          <pc:docMk/>
          <pc:sldMk cId="1866898618" sldId="302"/>
        </pc:sldMkLst>
      </pc:sldChg>
      <pc:sldChg chg="addSp delSp modSp mod modClrScheme delAnim modAnim chgLayout modNotesTx">
        <pc:chgData name="Zobel Christoph" userId="d28b3a80-5966-4381-bd85-60f2bd947580" providerId="ADAL" clId="{FEE7AD32-CE5A-4932-BF75-256CD2B576B4}" dt="2022-08-05T17:44:43.405" v="3332" actId="478"/>
        <pc:sldMkLst>
          <pc:docMk/>
          <pc:sldMk cId="3633217731" sldId="305"/>
        </pc:sldMkLst>
      </pc:sldChg>
      <pc:sldChg chg="addSp delSp modSp add del mod ord">
        <pc:chgData name="Zobel Christoph" userId="d28b3a80-5966-4381-bd85-60f2bd947580" providerId="ADAL" clId="{FEE7AD32-CE5A-4932-BF75-256CD2B576B4}" dt="2022-08-05T09:55:14.074" v="3257" actId="47"/>
        <pc:sldMkLst>
          <pc:docMk/>
          <pc:sldMk cId="1186549291" sldId="306"/>
        </pc:sldMkLst>
      </pc:sldChg>
      <pc:sldChg chg="del">
        <pc:chgData name="Zobel Christoph" userId="d28b3a80-5966-4381-bd85-60f2bd947580" providerId="ADAL" clId="{FEE7AD32-CE5A-4932-BF75-256CD2B576B4}" dt="2022-08-04T07:28:34.460" v="72" actId="47"/>
        <pc:sldMkLst>
          <pc:docMk/>
          <pc:sldMk cId="74170041" sldId="307"/>
        </pc:sldMkLst>
      </pc:sldChg>
      <pc:sldChg chg="modSp new del mod">
        <pc:chgData name="Zobel Christoph" userId="d28b3a80-5966-4381-bd85-60f2bd947580" providerId="ADAL" clId="{FEE7AD32-CE5A-4932-BF75-256CD2B576B4}" dt="2022-08-05T09:15:42.506" v="2765" actId="47"/>
        <pc:sldMkLst>
          <pc:docMk/>
          <pc:sldMk cId="2595964517" sldId="307"/>
        </pc:sldMkLst>
      </pc:sldChg>
      <pc:sldChg chg="del">
        <pc:chgData name="Zobel Christoph" userId="d28b3a80-5966-4381-bd85-60f2bd947580" providerId="ADAL" clId="{FEE7AD32-CE5A-4932-BF75-256CD2B576B4}" dt="2022-08-04T07:28:34.137" v="70" actId="47"/>
        <pc:sldMkLst>
          <pc:docMk/>
          <pc:sldMk cId="315783629" sldId="308"/>
        </pc:sldMkLst>
      </pc:sldChg>
      <pc:sldChg chg="addSp modSp new del mod ord">
        <pc:chgData name="Zobel Christoph" userId="d28b3a80-5966-4381-bd85-60f2bd947580" providerId="ADAL" clId="{FEE7AD32-CE5A-4932-BF75-256CD2B576B4}" dt="2022-08-04T13:16:39.247" v="2099" actId="47"/>
        <pc:sldMkLst>
          <pc:docMk/>
          <pc:sldMk cId="1756163356" sldId="308"/>
        </pc:sldMkLst>
      </pc:sldChg>
      <pc:sldChg chg="delSp modSp add mod ord modNotesTx">
        <pc:chgData name="Zobel Christoph" userId="d28b3a80-5966-4381-bd85-60f2bd947580" providerId="ADAL" clId="{FEE7AD32-CE5A-4932-BF75-256CD2B576B4}" dt="2022-08-05T17:46:13.127" v="3334" actId="1076"/>
        <pc:sldMkLst>
          <pc:docMk/>
          <pc:sldMk cId="1153257048" sldId="309"/>
        </pc:sldMkLst>
      </pc:sldChg>
      <pc:sldChg chg="del">
        <pc:chgData name="Zobel Christoph" userId="d28b3a80-5966-4381-bd85-60f2bd947580" providerId="ADAL" clId="{FEE7AD32-CE5A-4932-BF75-256CD2B576B4}" dt="2022-08-04T07:28:33.542" v="67" actId="47"/>
        <pc:sldMkLst>
          <pc:docMk/>
          <pc:sldMk cId="703018288" sldId="310"/>
        </pc:sldMkLst>
      </pc:sldChg>
      <pc:sldChg chg="addSp modSp new mod modNotesTx">
        <pc:chgData name="Zobel Christoph" userId="d28b3a80-5966-4381-bd85-60f2bd947580" providerId="ADAL" clId="{FEE7AD32-CE5A-4932-BF75-256CD2B576B4}" dt="2022-08-04T13:08:33.392" v="1523" actId="14100"/>
        <pc:sldMkLst>
          <pc:docMk/>
          <pc:sldMk cId="2967280566" sldId="310"/>
        </pc:sldMkLst>
      </pc:sldChg>
      <pc:sldChg chg="addSp delSp modSp add mod modNotesTx">
        <pc:chgData name="Zobel Christoph" userId="d28b3a80-5966-4381-bd85-60f2bd947580" providerId="ADAL" clId="{FEE7AD32-CE5A-4932-BF75-256CD2B576B4}" dt="2022-08-04T13:13:56.535" v="1544"/>
        <pc:sldMkLst>
          <pc:docMk/>
          <pc:sldMk cId="3034666549" sldId="311"/>
        </pc:sldMkLst>
      </pc:sldChg>
      <pc:sldChg chg="add del">
        <pc:chgData name="Zobel Christoph" userId="d28b3a80-5966-4381-bd85-60f2bd947580" providerId="ADAL" clId="{FEE7AD32-CE5A-4932-BF75-256CD2B576B4}" dt="2022-08-04T13:07:39.201" v="1504"/>
        <pc:sldMkLst>
          <pc:docMk/>
          <pc:sldMk cId="1890804340" sldId="312"/>
        </pc:sldMkLst>
      </pc:sldChg>
      <pc:sldChg chg="del">
        <pc:chgData name="Zobel Christoph" userId="d28b3a80-5966-4381-bd85-60f2bd947580" providerId="ADAL" clId="{FEE7AD32-CE5A-4932-BF75-256CD2B576B4}" dt="2022-08-04T07:28:33.792" v="68" actId="47"/>
        <pc:sldMkLst>
          <pc:docMk/>
          <pc:sldMk cId="2273577042" sldId="312"/>
        </pc:sldMkLst>
      </pc:sldChg>
      <pc:sldChg chg="addSp modSp new mod">
        <pc:chgData name="Zobel Christoph" userId="d28b3a80-5966-4381-bd85-60f2bd947580" providerId="ADAL" clId="{FEE7AD32-CE5A-4932-BF75-256CD2B576B4}" dt="2022-08-05T17:28:44.684" v="3312" actId="1076"/>
        <pc:sldMkLst>
          <pc:docMk/>
          <pc:sldMk cId="4163224858" sldId="312"/>
        </pc:sldMkLst>
      </pc:sldChg>
      <pc:sldChg chg="delSp add mod delAnim">
        <pc:chgData name="Zobel Christoph" userId="d28b3a80-5966-4381-bd85-60f2bd947580" providerId="ADAL" clId="{FEE7AD32-CE5A-4932-BF75-256CD2B576B4}" dt="2022-08-05T17:44:39.778" v="3331" actId="478"/>
        <pc:sldMkLst>
          <pc:docMk/>
          <pc:sldMk cId="183635515" sldId="313"/>
        </pc:sldMkLst>
      </pc:sldChg>
      <pc:sldChg chg="new del">
        <pc:chgData name="Zobel Christoph" userId="d28b3a80-5966-4381-bd85-60f2bd947580" providerId="ADAL" clId="{FEE7AD32-CE5A-4932-BF75-256CD2B576B4}" dt="2022-08-05T17:38:00.392" v="3325" actId="47"/>
        <pc:sldMkLst>
          <pc:docMk/>
          <pc:sldMk cId="1320384577" sldId="313"/>
        </pc:sldMkLst>
      </pc:sldChg>
      <pc:sldChg chg="del">
        <pc:chgData name="Zobel Christoph" userId="d28b3a80-5966-4381-bd85-60f2bd947580" providerId="ADAL" clId="{FEE7AD32-CE5A-4932-BF75-256CD2B576B4}" dt="2022-08-04T07:28:35.753" v="74" actId="47"/>
        <pc:sldMkLst>
          <pc:docMk/>
          <pc:sldMk cId="815788582" sldId="314"/>
        </pc:sldMkLst>
      </pc:sldChg>
      <pc:sldChg chg="del">
        <pc:chgData name="Zobel Christoph" userId="d28b3a80-5966-4381-bd85-60f2bd947580" providerId="ADAL" clId="{FEE7AD32-CE5A-4932-BF75-256CD2B576B4}" dt="2022-08-04T07:28:34.309" v="71" actId="47"/>
        <pc:sldMkLst>
          <pc:docMk/>
          <pc:sldMk cId="1781775577" sldId="315"/>
        </pc:sldMkLst>
      </pc:sldChg>
      <pc:sldChg chg="del">
        <pc:chgData name="Zobel Christoph" userId="d28b3a80-5966-4381-bd85-60f2bd947580" providerId="ADAL" clId="{FEE7AD32-CE5A-4932-BF75-256CD2B576B4}" dt="2022-08-04T07:28:33.981" v="69" actId="47"/>
        <pc:sldMkLst>
          <pc:docMk/>
          <pc:sldMk cId="3409207991" sldId="318"/>
        </pc:sldMkLst>
      </pc:sldChg>
      <pc:sldChg chg="del">
        <pc:chgData name="Zobel Christoph" userId="d28b3a80-5966-4381-bd85-60f2bd947580" providerId="ADAL" clId="{FEE7AD32-CE5A-4932-BF75-256CD2B576B4}" dt="2022-08-04T07:28:35.125" v="73" actId="47"/>
        <pc:sldMkLst>
          <pc:docMk/>
          <pc:sldMk cId="3060176029" sldId="319"/>
        </pc:sldMkLst>
      </pc:sldChg>
    </pc:docChg>
  </pc:docChgLst>
  <pc:docChgLst>
    <pc:chgData name="Christoph" userId="d28b3a80-5966-4381-bd85-60f2bd947580" providerId="ADAL" clId="{E251200D-6C9C-4695-AFCE-1E5C0F6FABD8}"/>
    <pc:docChg chg="custSel addSld delSld modSld sldOrd modMainMaster">
      <pc:chgData name="Christoph" userId="d28b3a80-5966-4381-bd85-60f2bd947580" providerId="ADAL" clId="{E251200D-6C9C-4695-AFCE-1E5C0F6FABD8}" dt="2022-05-04T06:56:01.520" v="207" actId="20577"/>
      <pc:docMkLst>
        <pc:docMk/>
      </pc:docMkLst>
      <pc:sldChg chg="modSp mod">
        <pc:chgData name="Christoph" userId="d28b3a80-5966-4381-bd85-60f2bd947580" providerId="ADAL" clId="{E251200D-6C9C-4695-AFCE-1E5C0F6FABD8}" dt="2022-05-04T06:15:14.532" v="38" actId="20577"/>
        <pc:sldMkLst>
          <pc:docMk/>
          <pc:sldMk cId="3539575771" sldId="294"/>
        </pc:sldMkLst>
      </pc:sldChg>
      <pc:sldChg chg="addSp delSp modSp del mod">
        <pc:chgData name="Christoph" userId="d28b3a80-5966-4381-bd85-60f2bd947580" providerId="ADAL" clId="{E251200D-6C9C-4695-AFCE-1E5C0F6FABD8}" dt="2022-05-04T06:50:49.044" v="195" actId="47"/>
        <pc:sldMkLst>
          <pc:docMk/>
          <pc:sldMk cId="3597885019" sldId="295"/>
        </pc:sldMkLst>
      </pc:sldChg>
      <pc:sldChg chg="delSp mod">
        <pc:chgData name="Christoph" userId="d28b3a80-5966-4381-bd85-60f2bd947580" providerId="ADAL" clId="{E251200D-6C9C-4695-AFCE-1E5C0F6FABD8}" dt="2022-05-04T06:15:45.984" v="44" actId="478"/>
        <pc:sldMkLst>
          <pc:docMk/>
          <pc:sldMk cId="3909393841" sldId="297"/>
        </pc:sldMkLst>
      </pc:sldChg>
      <pc:sldChg chg="addSp delSp modSp new mod">
        <pc:chgData name="Christoph" userId="d28b3a80-5966-4381-bd85-60f2bd947580" providerId="ADAL" clId="{E251200D-6C9C-4695-AFCE-1E5C0F6FABD8}" dt="2022-05-04T06:25:17.059" v="87" actId="478"/>
        <pc:sldMkLst>
          <pc:docMk/>
          <pc:sldMk cId="829064432" sldId="298"/>
        </pc:sldMkLst>
      </pc:sldChg>
      <pc:sldChg chg="addSp delSp modSp new mod ord">
        <pc:chgData name="Christoph" userId="d28b3a80-5966-4381-bd85-60f2bd947580" providerId="ADAL" clId="{E251200D-6C9C-4695-AFCE-1E5C0F6FABD8}" dt="2022-05-04T06:44:20.476" v="137" actId="1076"/>
        <pc:sldMkLst>
          <pc:docMk/>
          <pc:sldMk cId="274083501" sldId="299"/>
        </pc:sldMkLst>
      </pc:sldChg>
      <pc:sldChg chg="addSp delSp modSp new mod">
        <pc:chgData name="Christoph" userId="d28b3a80-5966-4381-bd85-60f2bd947580" providerId="ADAL" clId="{E251200D-6C9C-4695-AFCE-1E5C0F6FABD8}" dt="2022-05-04T06:26:28.141" v="105" actId="1076"/>
        <pc:sldMkLst>
          <pc:docMk/>
          <pc:sldMk cId="3131739571" sldId="300"/>
        </pc:sldMkLst>
      </pc:sldChg>
      <pc:sldChg chg="addSp delSp modSp new mod">
        <pc:chgData name="Christoph" userId="d28b3a80-5966-4381-bd85-60f2bd947580" providerId="ADAL" clId="{E251200D-6C9C-4695-AFCE-1E5C0F6FABD8}" dt="2022-05-04T06:32:27.524" v="127" actId="1076"/>
        <pc:sldMkLst>
          <pc:docMk/>
          <pc:sldMk cId="2498722920" sldId="301"/>
        </pc:sldMkLst>
      </pc:sldChg>
      <pc:sldChg chg="modSp new mod ord">
        <pc:chgData name="Christoph" userId="d28b3a80-5966-4381-bd85-60f2bd947580" providerId="ADAL" clId="{E251200D-6C9C-4695-AFCE-1E5C0F6FABD8}" dt="2022-05-04T06:44:32.105" v="159" actId="20577"/>
        <pc:sldMkLst>
          <pc:docMk/>
          <pc:sldMk cId="1866898618" sldId="302"/>
        </pc:sldMkLst>
      </pc:sldChg>
      <pc:sldChg chg="modSp new mod">
        <pc:chgData name="Christoph" userId="d28b3a80-5966-4381-bd85-60f2bd947580" providerId="ADAL" clId="{E251200D-6C9C-4695-AFCE-1E5C0F6FABD8}" dt="2022-05-04T06:50:41.052" v="193" actId="20577"/>
        <pc:sldMkLst>
          <pc:docMk/>
          <pc:sldMk cId="563278599" sldId="303"/>
        </pc:sldMkLst>
      </pc:sldChg>
      <pc:sldChg chg="modSp add mod">
        <pc:chgData name="Christoph" userId="d28b3a80-5966-4381-bd85-60f2bd947580" providerId="ADAL" clId="{E251200D-6C9C-4695-AFCE-1E5C0F6FABD8}" dt="2022-05-04T06:56:01.520" v="207" actId="20577"/>
        <pc:sldMkLst>
          <pc:docMk/>
          <pc:sldMk cId="2203297614" sldId="304"/>
        </pc:sldMkLst>
      </pc:sldChg>
      <pc:sldMasterChg chg="modSldLayout">
        <pc:chgData name="Christoph" userId="d28b3a80-5966-4381-bd85-60f2bd947580" providerId="ADAL" clId="{E251200D-6C9C-4695-AFCE-1E5C0F6FABD8}" dt="2022-05-04T06:15:38.061" v="42" actId="478"/>
        <pc:sldMasterMkLst>
          <pc:docMk/>
          <pc:sldMasterMk cId="1144966786" sldId="2147483674"/>
        </pc:sldMasterMkLst>
        <pc:sldLayoutChg chg="delSp mod">
          <pc:chgData name="Christoph" userId="d28b3a80-5966-4381-bd85-60f2bd947580" providerId="ADAL" clId="{E251200D-6C9C-4695-AFCE-1E5C0F6FABD8}" dt="2022-05-04T06:15:30.506" v="39" actId="478"/>
          <pc:sldLayoutMkLst>
            <pc:docMk/>
            <pc:sldMasterMk cId="1144966786" sldId="2147483674"/>
            <pc:sldLayoutMk cId="726657518" sldId="2147483676"/>
          </pc:sldLayoutMkLst>
        </pc:sldLayoutChg>
        <pc:sldLayoutChg chg="delSp mod">
          <pc:chgData name="Christoph" userId="d28b3a80-5966-4381-bd85-60f2bd947580" providerId="ADAL" clId="{E251200D-6C9C-4695-AFCE-1E5C0F6FABD8}" dt="2022-05-04T06:15:36.188" v="41" actId="478"/>
          <pc:sldLayoutMkLst>
            <pc:docMk/>
            <pc:sldMasterMk cId="1144966786" sldId="2147483674"/>
            <pc:sldLayoutMk cId="1111895301" sldId="2147483677"/>
          </pc:sldLayoutMkLst>
        </pc:sldLayoutChg>
        <pc:sldLayoutChg chg="delSp mod">
          <pc:chgData name="Christoph" userId="d28b3a80-5966-4381-bd85-60f2bd947580" providerId="ADAL" clId="{E251200D-6C9C-4695-AFCE-1E5C0F6FABD8}" dt="2022-05-04T06:15:38.061" v="42" actId="478"/>
          <pc:sldLayoutMkLst>
            <pc:docMk/>
            <pc:sldMasterMk cId="1144966786" sldId="2147483674"/>
            <pc:sldLayoutMk cId="3561121416" sldId="2147483678"/>
          </pc:sldLayoutMkLst>
        </pc:sldLayoutChg>
        <pc:sldLayoutChg chg="delSp mod">
          <pc:chgData name="Christoph" userId="d28b3a80-5966-4381-bd85-60f2bd947580" providerId="ADAL" clId="{E251200D-6C9C-4695-AFCE-1E5C0F6FABD8}" dt="2022-05-04T06:15:34.579" v="40" actId="478"/>
          <pc:sldLayoutMkLst>
            <pc:docMk/>
            <pc:sldMasterMk cId="1144966786" sldId="2147483674"/>
            <pc:sldLayoutMk cId="3997699081" sldId="2147483679"/>
          </pc:sldLayoutMkLst>
        </pc:sldLayoutChg>
      </pc:sldMasterChg>
    </pc:docChg>
  </pc:docChgLst>
  <pc:docChgLst>
    <pc:chgData name="Zobel Christoph" userId="d28b3a80-5966-4381-bd85-60f2bd947580" providerId="ADAL" clId="{38447862-765B-43EA-9B74-B07B1705D874}"/>
    <pc:docChg chg="sldOrd">
      <pc:chgData name="Zobel Christoph" userId="d28b3a80-5966-4381-bd85-60f2bd947580" providerId="ADAL" clId="{38447862-765B-43EA-9B74-B07B1705D874}" dt="2022-05-30T10:12:27.002" v="0" actId="20578"/>
      <pc:docMkLst>
        <pc:docMk/>
      </pc:docMkLst>
      <pc:sldChg chg="ord">
        <pc:chgData name="Zobel Christoph" userId="d28b3a80-5966-4381-bd85-60f2bd947580" providerId="ADAL" clId="{38447862-765B-43EA-9B74-B07B1705D874}" dt="2022-05-30T10:12:27.002" v="0" actId="20578"/>
        <pc:sldMkLst>
          <pc:docMk/>
          <pc:sldMk cId="3539575771" sldId="294"/>
        </pc:sldMkLst>
      </pc:sldChg>
    </pc:docChg>
  </pc:docChgLst>
  <pc:docChgLst>
    <pc:chgData name="Zobel Christoph" userId="d28b3a80-5966-4381-bd85-60f2bd947580" providerId="ADAL" clId="{EF283F4A-14C7-4CB0-8F2C-696917FA4C70}"/>
    <pc:docChg chg="undo custSel modSld">
      <pc:chgData name="Zobel Christoph" userId="d28b3a80-5966-4381-bd85-60f2bd947580" providerId="ADAL" clId="{EF283F4A-14C7-4CB0-8F2C-696917FA4C70}" dt="2025-01-21T14:50:02.852" v="17" actId="6549"/>
      <pc:docMkLst>
        <pc:docMk/>
      </pc:docMkLst>
      <pc:sldChg chg="addSp delSp modSp mod">
        <pc:chgData name="Zobel Christoph" userId="d28b3a80-5966-4381-bd85-60f2bd947580" providerId="ADAL" clId="{EF283F4A-14C7-4CB0-8F2C-696917FA4C70}" dt="2025-01-21T14:50:02.852" v="17" actId="6549"/>
        <pc:sldMkLst>
          <pc:docMk/>
          <pc:sldMk cId="3539575771" sldId="294"/>
        </pc:sldMkLst>
        <pc:spChg chg="add del mod">
          <ac:chgData name="Zobel Christoph" userId="d28b3a80-5966-4381-bd85-60f2bd947580" providerId="ADAL" clId="{EF283F4A-14C7-4CB0-8F2C-696917FA4C70}" dt="2025-01-21T14:50:02.852" v="17" actId="6549"/>
          <ac:spMkLst>
            <pc:docMk/>
            <pc:sldMk cId="3539575771" sldId="294"/>
            <ac:spMk id="2" creationId="{F341CEC3-810A-7741-9922-1950200E62FB}"/>
          </ac:spMkLst>
        </pc:spChg>
        <pc:spChg chg="add mod">
          <ac:chgData name="Zobel Christoph" userId="d28b3a80-5966-4381-bd85-60f2bd947580" providerId="ADAL" clId="{EF283F4A-14C7-4CB0-8F2C-696917FA4C70}" dt="2025-01-21T14:49:54.100" v="12" actId="1076"/>
          <ac:spMkLst>
            <pc:docMk/>
            <pc:sldMk cId="3539575771" sldId="294"/>
            <ac:spMk id="4" creationId="{B74059D0-AC42-CFEB-AD92-9DDA839F6451}"/>
          </ac:spMkLst>
        </pc:spChg>
        <pc:spChg chg="add del mod">
          <ac:chgData name="Zobel Christoph" userId="d28b3a80-5966-4381-bd85-60f2bd947580" providerId="ADAL" clId="{EF283F4A-14C7-4CB0-8F2C-696917FA4C70}" dt="2025-01-21T14:49:57.686" v="14" actId="478"/>
          <ac:spMkLst>
            <pc:docMk/>
            <pc:sldMk cId="3539575771" sldId="294"/>
            <ac:spMk id="6" creationId="{74CD75C1-D255-B035-EE70-42971BBD4C16}"/>
          </ac:spMkLst>
        </pc:spChg>
      </pc:sldChg>
    </pc:docChg>
  </pc:docChgLst>
  <pc:docChgLst>
    <pc:chgData name="Zobel Christoph" userId="d28b3a80-5966-4381-bd85-60f2bd947580" providerId="ADAL" clId="{B65B554B-F61F-4D8B-96F5-38BA523CDDC5}"/>
    <pc:docChg chg="custSel addSld delSld modSld">
      <pc:chgData name="Zobel Christoph" userId="d28b3a80-5966-4381-bd85-60f2bd947580" providerId="ADAL" clId="{B65B554B-F61F-4D8B-96F5-38BA523CDDC5}" dt="2022-10-02T08:46:18.701" v="83" actId="1076"/>
      <pc:docMkLst>
        <pc:docMk/>
      </pc:docMkLst>
      <pc:sldChg chg="modSp mod">
        <pc:chgData name="Zobel Christoph" userId="d28b3a80-5966-4381-bd85-60f2bd947580" providerId="ADAL" clId="{B65B554B-F61F-4D8B-96F5-38BA523CDDC5}" dt="2022-10-02T08:44:35.960" v="0" actId="14100"/>
        <pc:sldMkLst>
          <pc:docMk/>
          <pc:sldMk cId="4132895437" sldId="312"/>
        </pc:sldMkLst>
      </pc:sldChg>
      <pc:sldChg chg="del">
        <pc:chgData name="Zobel Christoph" userId="d28b3a80-5966-4381-bd85-60f2bd947580" providerId="ADAL" clId="{B65B554B-F61F-4D8B-96F5-38BA523CDDC5}" dt="2022-10-02T08:45:40.527" v="4" actId="47"/>
        <pc:sldMkLst>
          <pc:docMk/>
          <pc:sldMk cId="2586682324" sldId="313"/>
        </pc:sldMkLst>
      </pc:sldChg>
      <pc:sldChg chg="modSp mod">
        <pc:chgData name="Zobel Christoph" userId="d28b3a80-5966-4381-bd85-60f2bd947580" providerId="ADAL" clId="{B65B554B-F61F-4D8B-96F5-38BA523CDDC5}" dt="2022-10-02T08:44:45.894" v="2" actId="27636"/>
        <pc:sldMkLst>
          <pc:docMk/>
          <pc:sldMk cId="2187663804" sldId="316"/>
        </pc:sldMkLst>
      </pc:sldChg>
      <pc:sldChg chg="modSp mod">
        <pc:chgData name="Zobel Christoph" userId="d28b3a80-5966-4381-bd85-60f2bd947580" providerId="ADAL" clId="{B65B554B-F61F-4D8B-96F5-38BA523CDDC5}" dt="2022-10-02T08:44:58.183" v="3" actId="14100"/>
        <pc:sldMkLst>
          <pc:docMk/>
          <pc:sldMk cId="1920059807" sldId="318"/>
        </pc:sldMkLst>
      </pc:sldChg>
      <pc:sldChg chg="del">
        <pc:chgData name="Zobel Christoph" userId="d28b3a80-5966-4381-bd85-60f2bd947580" providerId="ADAL" clId="{B65B554B-F61F-4D8B-96F5-38BA523CDDC5}" dt="2022-10-02T08:45:44.608" v="5" actId="47"/>
        <pc:sldMkLst>
          <pc:docMk/>
          <pc:sldMk cId="2593779271" sldId="321"/>
        </pc:sldMkLst>
      </pc:sldChg>
      <pc:sldChg chg="delSp modSp new mod">
        <pc:chgData name="Zobel Christoph" userId="d28b3a80-5966-4381-bd85-60f2bd947580" providerId="ADAL" clId="{B65B554B-F61F-4D8B-96F5-38BA523CDDC5}" dt="2022-10-02T08:46:18.701" v="83" actId="1076"/>
        <pc:sldMkLst>
          <pc:docMk/>
          <pc:sldMk cId="3007912389" sldId="321"/>
        </pc:sldMkLst>
      </pc:sldChg>
    </pc:docChg>
  </pc:docChgLst>
  <pc:docChgLst>
    <pc:chgData name="Zobel Christoph" userId="d28b3a80-5966-4381-bd85-60f2bd947580" providerId="ADAL" clId="{000B225B-15AC-4FED-A010-8ABC73D09947}"/>
    <pc:docChg chg="undo custSel addSld delSld modSld modMainMaster">
      <pc:chgData name="Zobel Christoph" userId="d28b3a80-5966-4381-bd85-60f2bd947580" providerId="ADAL" clId="{000B225B-15AC-4FED-A010-8ABC73D09947}" dt="2022-08-07T08:52:44.166" v="432" actId="1076"/>
      <pc:docMkLst>
        <pc:docMk/>
      </pc:docMkLst>
      <pc:sldChg chg="delSp modSp add mod setBg">
        <pc:chgData name="Zobel Christoph" userId="d28b3a80-5966-4381-bd85-60f2bd947580" providerId="ADAL" clId="{000B225B-15AC-4FED-A010-8ABC73D09947}" dt="2022-08-06T08:37:17.883" v="61" actId="1076"/>
        <pc:sldMkLst>
          <pc:docMk/>
          <pc:sldMk cId="3812719870" sldId="289"/>
        </pc:sldMkLst>
      </pc:sldChg>
      <pc:sldChg chg="delSp modSp add mod">
        <pc:chgData name="Zobel Christoph" userId="d28b3a80-5966-4381-bd85-60f2bd947580" providerId="ADAL" clId="{000B225B-15AC-4FED-A010-8ABC73D09947}" dt="2022-08-06T08:34:58.168" v="26" actId="478"/>
        <pc:sldMkLst>
          <pc:docMk/>
          <pc:sldMk cId="316127314" sldId="290"/>
        </pc:sldMkLst>
      </pc:sldChg>
      <pc:sldChg chg="delSp modSp add mod">
        <pc:chgData name="Zobel Christoph" userId="d28b3a80-5966-4381-bd85-60f2bd947580" providerId="ADAL" clId="{000B225B-15AC-4FED-A010-8ABC73D09947}" dt="2022-08-06T08:35:01.134" v="27" actId="478"/>
        <pc:sldMkLst>
          <pc:docMk/>
          <pc:sldMk cId="3062481316" sldId="291"/>
        </pc:sldMkLst>
      </pc:sldChg>
      <pc:sldChg chg="modSp add mod">
        <pc:chgData name="Zobel Christoph" userId="d28b3a80-5966-4381-bd85-60f2bd947580" providerId="ADAL" clId="{000B225B-15AC-4FED-A010-8ABC73D09947}" dt="2022-08-06T08:35:18.713" v="31" actId="6549"/>
        <pc:sldMkLst>
          <pc:docMk/>
          <pc:sldMk cId="1491926258" sldId="292"/>
        </pc:sldMkLst>
      </pc:sldChg>
      <pc:sldChg chg="modSp add mod">
        <pc:chgData name="Zobel Christoph" userId="d28b3a80-5966-4381-bd85-60f2bd947580" providerId="ADAL" clId="{000B225B-15AC-4FED-A010-8ABC73D09947}" dt="2022-08-06T08:35:22.109" v="32" actId="6549"/>
        <pc:sldMkLst>
          <pc:docMk/>
          <pc:sldMk cId="1173797730" sldId="293"/>
        </pc:sldMkLst>
      </pc:sldChg>
      <pc:sldChg chg="addSp delSp modSp mod">
        <pc:chgData name="Zobel Christoph" userId="d28b3a80-5966-4381-bd85-60f2bd947580" providerId="ADAL" clId="{000B225B-15AC-4FED-A010-8ABC73D09947}" dt="2022-08-06T08:34:51.235" v="25" actId="11529"/>
        <pc:sldMkLst>
          <pc:docMk/>
          <pc:sldMk cId="3539575771" sldId="294"/>
        </pc:sldMkLst>
      </pc:sldChg>
      <pc:sldChg chg="delSp modSp add mod">
        <pc:chgData name="Zobel Christoph" userId="d28b3a80-5966-4381-bd85-60f2bd947580" providerId="ADAL" clId="{000B225B-15AC-4FED-A010-8ABC73D09947}" dt="2022-08-06T08:35:10.879" v="30" actId="478"/>
        <pc:sldMkLst>
          <pc:docMk/>
          <pc:sldMk cId="907698045" sldId="297"/>
        </pc:sldMkLst>
      </pc:sldChg>
      <pc:sldChg chg="modSp add mod">
        <pc:chgData name="Zobel Christoph" userId="d28b3a80-5966-4381-bd85-60f2bd947580" providerId="ADAL" clId="{000B225B-15AC-4FED-A010-8ABC73D09947}" dt="2022-08-06T08:35:26.168" v="34" actId="6549"/>
        <pc:sldMkLst>
          <pc:docMk/>
          <pc:sldMk cId="1484772290" sldId="298"/>
        </pc:sldMkLst>
      </pc:sldChg>
      <pc:sldChg chg="modSp add mod">
        <pc:chgData name="Zobel Christoph" userId="d28b3a80-5966-4381-bd85-60f2bd947580" providerId="ADAL" clId="{000B225B-15AC-4FED-A010-8ABC73D09947}" dt="2022-08-06T08:35:54.089" v="41" actId="6549"/>
        <pc:sldMkLst>
          <pc:docMk/>
          <pc:sldMk cId="759674072" sldId="299"/>
        </pc:sldMkLst>
      </pc:sldChg>
      <pc:sldChg chg="delSp modSp add mod">
        <pc:chgData name="Zobel Christoph" userId="d28b3a80-5966-4381-bd85-60f2bd947580" providerId="ADAL" clId="{000B225B-15AC-4FED-A010-8ABC73D09947}" dt="2022-08-06T08:36:00.533" v="43" actId="478"/>
        <pc:sldMkLst>
          <pc:docMk/>
          <pc:sldMk cId="645272290" sldId="300"/>
        </pc:sldMkLst>
      </pc:sldChg>
      <pc:sldChg chg="modSp add mod">
        <pc:chgData name="Zobel Christoph" userId="d28b3a80-5966-4381-bd85-60f2bd947580" providerId="ADAL" clId="{000B225B-15AC-4FED-A010-8ABC73D09947}" dt="2022-08-06T08:36:04.840" v="44" actId="6549"/>
        <pc:sldMkLst>
          <pc:docMk/>
          <pc:sldMk cId="1032737892" sldId="301"/>
        </pc:sldMkLst>
      </pc:sldChg>
      <pc:sldChg chg="modSp add modAnim">
        <pc:chgData name="Zobel Christoph" userId="d28b3a80-5966-4381-bd85-60f2bd947580" providerId="ADAL" clId="{000B225B-15AC-4FED-A010-8ABC73D09947}" dt="2022-08-06T08:36:11.305" v="46" actId="6549"/>
        <pc:sldMkLst>
          <pc:docMk/>
          <pc:sldMk cId="337608278" sldId="302"/>
        </pc:sldMkLst>
      </pc:sldChg>
      <pc:sldChg chg="del">
        <pc:chgData name="Zobel Christoph" userId="d28b3a80-5966-4381-bd85-60f2bd947580" providerId="ADAL" clId="{000B225B-15AC-4FED-A010-8ABC73D09947}" dt="2022-08-06T08:32:48.688" v="0" actId="47"/>
        <pc:sldMkLst>
          <pc:docMk/>
          <pc:sldMk cId="1866898618" sldId="302"/>
        </pc:sldMkLst>
      </pc:sldChg>
      <pc:sldChg chg="modSp add mod">
        <pc:chgData name="Zobel Christoph" userId="d28b3a80-5966-4381-bd85-60f2bd947580" providerId="ADAL" clId="{000B225B-15AC-4FED-A010-8ABC73D09947}" dt="2022-08-06T08:36:08.318" v="45" actId="6549"/>
        <pc:sldMkLst>
          <pc:docMk/>
          <pc:sldMk cId="1914870958" sldId="303"/>
        </pc:sldMkLst>
      </pc:sldChg>
      <pc:sldChg chg="delSp modSp add mod">
        <pc:chgData name="Zobel Christoph" userId="d28b3a80-5966-4381-bd85-60f2bd947580" providerId="ADAL" clId="{000B225B-15AC-4FED-A010-8ABC73D09947}" dt="2022-08-06T08:36:18.643" v="47" actId="478"/>
        <pc:sldMkLst>
          <pc:docMk/>
          <pc:sldMk cId="1069849496" sldId="304"/>
        </pc:sldMkLst>
      </pc:sldChg>
      <pc:sldChg chg="modSp add mod">
        <pc:chgData name="Zobel Christoph" userId="d28b3a80-5966-4381-bd85-60f2bd947580" providerId="ADAL" clId="{000B225B-15AC-4FED-A010-8ABC73D09947}" dt="2022-08-06T08:36:21.693" v="48" actId="6549"/>
        <pc:sldMkLst>
          <pc:docMk/>
          <pc:sldMk cId="2239965411" sldId="305"/>
        </pc:sldMkLst>
      </pc:sldChg>
      <pc:sldChg chg="del">
        <pc:chgData name="Zobel Christoph" userId="d28b3a80-5966-4381-bd85-60f2bd947580" providerId="ADAL" clId="{000B225B-15AC-4FED-A010-8ABC73D09947}" dt="2022-08-06T08:32:48.688" v="0" actId="47"/>
        <pc:sldMkLst>
          <pc:docMk/>
          <pc:sldMk cId="3633217731" sldId="305"/>
        </pc:sldMkLst>
      </pc:sldChg>
      <pc:sldChg chg="modSp add mod">
        <pc:chgData name="Zobel Christoph" userId="d28b3a80-5966-4381-bd85-60f2bd947580" providerId="ADAL" clId="{000B225B-15AC-4FED-A010-8ABC73D09947}" dt="2022-08-06T08:36:24.301" v="49" actId="6549"/>
        <pc:sldMkLst>
          <pc:docMk/>
          <pc:sldMk cId="2945506797" sldId="306"/>
        </pc:sldMkLst>
      </pc:sldChg>
      <pc:sldChg chg="modSp add mod">
        <pc:chgData name="Zobel Christoph" userId="d28b3a80-5966-4381-bd85-60f2bd947580" providerId="ADAL" clId="{000B225B-15AC-4FED-A010-8ABC73D09947}" dt="2022-08-06T08:36:27.225" v="50" actId="6549"/>
        <pc:sldMkLst>
          <pc:docMk/>
          <pc:sldMk cId="1816355396" sldId="307"/>
        </pc:sldMkLst>
      </pc:sldChg>
      <pc:sldChg chg="modSp add del mod">
        <pc:chgData name="Zobel Christoph" userId="d28b3a80-5966-4381-bd85-60f2bd947580" providerId="ADAL" clId="{000B225B-15AC-4FED-A010-8ABC73D09947}" dt="2022-08-07T08:39:28.650" v="71" actId="47"/>
        <pc:sldMkLst>
          <pc:docMk/>
          <pc:sldMk cId="286468499" sldId="308"/>
        </pc:sldMkLst>
      </pc:sldChg>
      <pc:sldChg chg="del">
        <pc:chgData name="Zobel Christoph" userId="d28b3a80-5966-4381-bd85-60f2bd947580" providerId="ADAL" clId="{000B225B-15AC-4FED-A010-8ABC73D09947}" dt="2022-08-06T08:32:48.688" v="0" actId="47"/>
        <pc:sldMkLst>
          <pc:docMk/>
          <pc:sldMk cId="1153257048" sldId="309"/>
        </pc:sldMkLst>
      </pc:sldChg>
      <pc:sldChg chg="modSp add mod">
        <pc:chgData name="Zobel Christoph" userId="d28b3a80-5966-4381-bd85-60f2bd947580" providerId="ADAL" clId="{000B225B-15AC-4FED-A010-8ABC73D09947}" dt="2022-08-06T08:36:39.487" v="54" actId="6549"/>
        <pc:sldMkLst>
          <pc:docMk/>
          <pc:sldMk cId="3733447961" sldId="309"/>
        </pc:sldMkLst>
      </pc:sldChg>
      <pc:sldChg chg="modSp add mod">
        <pc:chgData name="Zobel Christoph" userId="d28b3a80-5966-4381-bd85-60f2bd947580" providerId="ADAL" clId="{000B225B-15AC-4FED-A010-8ABC73D09947}" dt="2022-08-06T08:36:53.897" v="58" actId="20577"/>
        <pc:sldMkLst>
          <pc:docMk/>
          <pc:sldMk cId="2112085215" sldId="310"/>
        </pc:sldMkLst>
      </pc:sldChg>
      <pc:sldChg chg="del">
        <pc:chgData name="Zobel Christoph" userId="d28b3a80-5966-4381-bd85-60f2bd947580" providerId="ADAL" clId="{000B225B-15AC-4FED-A010-8ABC73D09947}" dt="2022-08-06T08:32:48.688" v="0" actId="47"/>
        <pc:sldMkLst>
          <pc:docMk/>
          <pc:sldMk cId="2967280566" sldId="310"/>
        </pc:sldMkLst>
      </pc:sldChg>
      <pc:sldChg chg="del">
        <pc:chgData name="Zobel Christoph" userId="d28b3a80-5966-4381-bd85-60f2bd947580" providerId="ADAL" clId="{000B225B-15AC-4FED-A010-8ABC73D09947}" dt="2022-08-06T08:32:48.688" v="0" actId="47"/>
        <pc:sldMkLst>
          <pc:docMk/>
          <pc:sldMk cId="3034666549" sldId="311"/>
        </pc:sldMkLst>
      </pc:sldChg>
      <pc:sldChg chg="modSp add mod">
        <pc:chgData name="Zobel Christoph" userId="d28b3a80-5966-4381-bd85-60f2bd947580" providerId="ADAL" clId="{000B225B-15AC-4FED-A010-8ABC73D09947}" dt="2022-08-06T08:36:35.371" v="53" actId="6549"/>
        <pc:sldMkLst>
          <pc:docMk/>
          <pc:sldMk cId="3711930319" sldId="311"/>
        </pc:sldMkLst>
      </pc:sldChg>
      <pc:sldChg chg="modSp add mod">
        <pc:chgData name="Zobel Christoph" userId="d28b3a80-5966-4381-bd85-60f2bd947580" providerId="ADAL" clId="{000B225B-15AC-4FED-A010-8ABC73D09947}" dt="2022-08-06T08:35:33.776" v="35" actId="6549"/>
        <pc:sldMkLst>
          <pc:docMk/>
          <pc:sldMk cId="4132895437" sldId="312"/>
        </pc:sldMkLst>
      </pc:sldChg>
      <pc:sldChg chg="del">
        <pc:chgData name="Zobel Christoph" userId="d28b3a80-5966-4381-bd85-60f2bd947580" providerId="ADAL" clId="{000B225B-15AC-4FED-A010-8ABC73D09947}" dt="2022-08-06T08:32:48.688" v="0" actId="47"/>
        <pc:sldMkLst>
          <pc:docMk/>
          <pc:sldMk cId="4163224858" sldId="312"/>
        </pc:sldMkLst>
      </pc:sldChg>
      <pc:sldChg chg="del">
        <pc:chgData name="Zobel Christoph" userId="d28b3a80-5966-4381-bd85-60f2bd947580" providerId="ADAL" clId="{000B225B-15AC-4FED-A010-8ABC73D09947}" dt="2022-08-06T08:32:48.688" v="0" actId="47"/>
        <pc:sldMkLst>
          <pc:docMk/>
          <pc:sldMk cId="183635515" sldId="313"/>
        </pc:sldMkLst>
      </pc:sldChg>
      <pc:sldChg chg="modSp add mod">
        <pc:chgData name="Zobel Christoph" userId="d28b3a80-5966-4381-bd85-60f2bd947580" providerId="ADAL" clId="{000B225B-15AC-4FED-A010-8ABC73D09947}" dt="2022-08-06T08:37:07.741" v="60" actId="6549"/>
        <pc:sldMkLst>
          <pc:docMk/>
          <pc:sldMk cId="2586682324" sldId="313"/>
        </pc:sldMkLst>
      </pc:sldChg>
      <pc:sldChg chg="delSp modSp add mod setBg">
        <pc:chgData name="Zobel Christoph" userId="d28b3a80-5966-4381-bd85-60f2bd947580" providerId="ADAL" clId="{000B225B-15AC-4FED-A010-8ABC73D09947}" dt="2022-08-06T08:35:38.476" v="36" actId="478"/>
        <pc:sldMkLst>
          <pc:docMk/>
          <pc:sldMk cId="596694809" sldId="314"/>
        </pc:sldMkLst>
      </pc:sldChg>
      <pc:sldChg chg="delSp modSp add mod">
        <pc:chgData name="Zobel Christoph" userId="d28b3a80-5966-4381-bd85-60f2bd947580" providerId="ADAL" clId="{000B225B-15AC-4FED-A010-8ABC73D09947}" dt="2022-08-06T08:35:41.028" v="37" actId="478"/>
        <pc:sldMkLst>
          <pc:docMk/>
          <pc:sldMk cId="1161715834" sldId="315"/>
        </pc:sldMkLst>
      </pc:sldChg>
      <pc:sldChg chg="delSp modSp add mod">
        <pc:chgData name="Zobel Christoph" userId="d28b3a80-5966-4381-bd85-60f2bd947580" providerId="ADAL" clId="{000B225B-15AC-4FED-A010-8ABC73D09947}" dt="2022-08-06T08:35:43.329" v="38" actId="478"/>
        <pc:sldMkLst>
          <pc:docMk/>
          <pc:sldMk cId="2187663804" sldId="316"/>
        </pc:sldMkLst>
      </pc:sldChg>
      <pc:sldChg chg="delSp modSp add mod">
        <pc:chgData name="Zobel Christoph" userId="d28b3a80-5966-4381-bd85-60f2bd947580" providerId="ADAL" clId="{000B225B-15AC-4FED-A010-8ABC73D09947}" dt="2022-08-06T08:35:46.080" v="39" actId="478"/>
        <pc:sldMkLst>
          <pc:docMk/>
          <pc:sldMk cId="3213305414" sldId="317"/>
        </pc:sldMkLst>
      </pc:sldChg>
      <pc:sldChg chg="delSp modSp add mod">
        <pc:chgData name="Zobel Christoph" userId="d28b3a80-5966-4381-bd85-60f2bd947580" providerId="ADAL" clId="{000B225B-15AC-4FED-A010-8ABC73D09947}" dt="2022-08-06T08:35:50.533" v="40" actId="478"/>
        <pc:sldMkLst>
          <pc:docMk/>
          <pc:sldMk cId="1920059807" sldId="318"/>
        </pc:sldMkLst>
      </pc:sldChg>
      <pc:sldChg chg="modSp add mod">
        <pc:chgData name="Zobel Christoph" userId="d28b3a80-5966-4381-bd85-60f2bd947580" providerId="ADAL" clId="{000B225B-15AC-4FED-A010-8ABC73D09947}" dt="2022-08-06T08:35:57.407" v="42" actId="6549"/>
        <pc:sldMkLst>
          <pc:docMk/>
          <pc:sldMk cId="51215575" sldId="319"/>
        </pc:sldMkLst>
      </pc:sldChg>
      <pc:sldChg chg="modSp add mod">
        <pc:chgData name="Zobel Christoph" userId="d28b3a80-5966-4381-bd85-60f2bd947580" providerId="ADAL" clId="{000B225B-15AC-4FED-A010-8ABC73D09947}" dt="2022-08-06T08:37:03.779" v="59" actId="6549"/>
        <pc:sldMkLst>
          <pc:docMk/>
          <pc:sldMk cId="4141342418" sldId="320"/>
        </pc:sldMkLst>
      </pc:sldChg>
      <pc:sldChg chg="addSp delSp modSp new mod">
        <pc:chgData name="Zobel Christoph" userId="d28b3a80-5966-4381-bd85-60f2bd947580" providerId="ADAL" clId="{000B225B-15AC-4FED-A010-8ABC73D09947}" dt="2022-08-07T08:52:44.166" v="432" actId="1076"/>
        <pc:sldMkLst>
          <pc:docMk/>
          <pc:sldMk cId="2593779271" sldId="321"/>
        </pc:sldMkLst>
      </pc:sldChg>
      <pc:sldMasterChg chg="modSldLayout">
        <pc:chgData name="Zobel Christoph" userId="d28b3a80-5966-4381-bd85-60f2bd947580" providerId="ADAL" clId="{000B225B-15AC-4FED-A010-8ABC73D09947}" dt="2022-08-06T08:38:16.051" v="69" actId="6549"/>
        <pc:sldMasterMkLst>
          <pc:docMk/>
          <pc:sldMasterMk cId="1144966786" sldId="2147483674"/>
        </pc:sldMasterMkLst>
        <pc:sldLayoutChg chg="addSp modSp mod">
          <pc:chgData name="Zobel Christoph" userId="d28b3a80-5966-4381-bd85-60f2bd947580" providerId="ADAL" clId="{000B225B-15AC-4FED-A010-8ABC73D09947}" dt="2022-08-06T08:38:00.120" v="66" actId="20577"/>
          <pc:sldLayoutMkLst>
            <pc:docMk/>
            <pc:sldMasterMk cId="1144966786" sldId="2147483674"/>
            <pc:sldLayoutMk cId="1630692427" sldId="2147483681"/>
          </pc:sldLayoutMkLst>
        </pc:sldLayoutChg>
        <pc:sldLayoutChg chg="modSp mod">
          <pc:chgData name="Zobel Christoph" userId="d28b3a80-5966-4381-bd85-60f2bd947580" providerId="ADAL" clId="{000B225B-15AC-4FED-A010-8ABC73D09947}" dt="2022-08-06T08:38:16.051" v="69" actId="6549"/>
          <pc:sldLayoutMkLst>
            <pc:docMk/>
            <pc:sldMasterMk cId="1144966786" sldId="2147483674"/>
            <pc:sldLayoutMk cId="2534811704" sldId="2147483682"/>
          </pc:sldLayoutMkLst>
        </pc:sldLayoutChg>
      </pc:sldMasterChg>
    </pc:docChg>
  </pc:docChgLst>
  <pc:docChgLst>
    <pc:chgData name="Stefan Hinz" userId="0444de16-422d-4e66-be41-1778529981bd" providerId="ADAL" clId="{01BBAF30-5C2F-40A3-8FA5-1A974DBCFA3E}"/>
    <pc:docChg chg="undo custSel modSld modMainMaster">
      <pc:chgData name="Stefan Hinz" userId="0444de16-422d-4e66-be41-1778529981bd" providerId="ADAL" clId="{01BBAF30-5C2F-40A3-8FA5-1A974DBCFA3E}" dt="2022-01-18T06:05:51.795" v="13" actId="478"/>
      <pc:docMkLst>
        <pc:docMk/>
      </pc:docMkLst>
      <pc:sldChg chg="delSp mod">
        <pc:chgData name="Stefan Hinz" userId="0444de16-422d-4e66-be41-1778529981bd" providerId="ADAL" clId="{01BBAF30-5C2F-40A3-8FA5-1A974DBCFA3E}" dt="2022-01-18T06:05:48.590" v="12" actId="478"/>
        <pc:sldMkLst>
          <pc:docMk/>
          <pc:sldMk cId="3597885019" sldId="295"/>
        </pc:sldMkLst>
      </pc:sldChg>
      <pc:sldChg chg="delSp mod">
        <pc:chgData name="Stefan Hinz" userId="0444de16-422d-4e66-be41-1778529981bd" providerId="ADAL" clId="{01BBAF30-5C2F-40A3-8FA5-1A974DBCFA3E}" dt="2022-01-18T06:05:51.795" v="13" actId="478"/>
        <pc:sldMkLst>
          <pc:docMk/>
          <pc:sldMk cId="3909393841" sldId="297"/>
        </pc:sldMkLst>
      </pc:sldChg>
      <pc:sldMasterChg chg="modSldLayout">
        <pc:chgData name="Stefan Hinz" userId="0444de16-422d-4e66-be41-1778529981bd" providerId="ADAL" clId="{01BBAF30-5C2F-40A3-8FA5-1A974DBCFA3E}" dt="2022-01-18T06:05:13.490" v="11" actId="2711"/>
        <pc:sldMasterMkLst>
          <pc:docMk/>
          <pc:sldMasterMk cId="1144966786" sldId="2147483674"/>
        </pc:sldMasterMkLst>
        <pc:sldLayoutChg chg="modSp mod">
          <pc:chgData name="Stefan Hinz" userId="0444de16-422d-4e66-be41-1778529981bd" providerId="ADAL" clId="{01BBAF30-5C2F-40A3-8FA5-1A974DBCFA3E}" dt="2022-01-18T06:04:34.738" v="4" actId="2711"/>
          <pc:sldLayoutMkLst>
            <pc:docMk/>
            <pc:sldMasterMk cId="1144966786" sldId="2147483674"/>
            <pc:sldLayoutMk cId="100805524" sldId="2147483675"/>
          </pc:sldLayoutMkLst>
        </pc:sldLayoutChg>
        <pc:sldLayoutChg chg="delSp modSp mod">
          <pc:chgData name="Stefan Hinz" userId="0444de16-422d-4e66-be41-1778529981bd" providerId="ADAL" clId="{01BBAF30-5C2F-40A3-8FA5-1A974DBCFA3E}" dt="2022-01-18T06:04:44.379" v="5" actId="2711"/>
          <pc:sldLayoutMkLst>
            <pc:docMk/>
            <pc:sldMasterMk cId="1144966786" sldId="2147483674"/>
            <pc:sldLayoutMk cId="726657518" sldId="2147483676"/>
          </pc:sldLayoutMkLst>
        </pc:sldLayoutChg>
        <pc:sldLayoutChg chg="delSp modSp mod">
          <pc:chgData name="Stefan Hinz" userId="0444de16-422d-4e66-be41-1778529981bd" providerId="ADAL" clId="{01BBAF30-5C2F-40A3-8FA5-1A974DBCFA3E}" dt="2022-01-18T06:05:00.891" v="10" actId="2711"/>
          <pc:sldLayoutMkLst>
            <pc:docMk/>
            <pc:sldMasterMk cId="1144966786" sldId="2147483674"/>
            <pc:sldLayoutMk cId="1111895301" sldId="2147483677"/>
          </pc:sldLayoutMkLst>
        </pc:sldLayoutChg>
        <pc:sldLayoutChg chg="delSp modSp mod">
          <pc:chgData name="Stefan Hinz" userId="0444de16-422d-4e66-be41-1778529981bd" providerId="ADAL" clId="{01BBAF30-5C2F-40A3-8FA5-1A974DBCFA3E}" dt="2022-01-18T06:05:13.490" v="11" actId="2711"/>
          <pc:sldLayoutMkLst>
            <pc:docMk/>
            <pc:sldMasterMk cId="1144966786" sldId="2147483674"/>
            <pc:sldLayoutMk cId="3561121416" sldId="2147483678"/>
          </pc:sldLayoutMkLst>
        </pc:sldLayoutChg>
        <pc:sldLayoutChg chg="delSp modSp mod">
          <pc:chgData name="Stefan Hinz" userId="0444de16-422d-4e66-be41-1778529981bd" providerId="ADAL" clId="{01BBAF30-5C2F-40A3-8FA5-1A974DBCFA3E}" dt="2022-01-18T06:04:53.831" v="9" actId="2711"/>
          <pc:sldLayoutMkLst>
            <pc:docMk/>
            <pc:sldMasterMk cId="1144966786" sldId="2147483674"/>
            <pc:sldLayoutMk cId="3997699081" sldId="214748367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11BA2-FCA0-4827-A525-4AA1D475ABFA}" type="doc">
      <dgm:prSet loTypeId="urn:microsoft.com/office/officeart/2008/layout/AlternatingHexagons" loCatId="list" qsTypeId="urn:microsoft.com/office/officeart/2005/8/quickstyle/simple1" qsCatId="simple" csTypeId="urn:microsoft.com/office/officeart/2005/8/colors/colorful4" csCatId="colorful" phldr="1"/>
      <dgm:spPr/>
      <dgm:t>
        <a:bodyPr/>
        <a:lstStyle/>
        <a:p>
          <a:endParaRPr lang="de-DE"/>
        </a:p>
      </dgm:t>
    </dgm:pt>
    <dgm:pt modelId="{67338502-F9FA-46BA-98FC-D43967E98764}">
      <dgm:prSet phldrT="[Text]" custT="1"/>
      <dgm:spPr/>
      <dgm:t>
        <a:bodyPr/>
        <a:lstStyle/>
        <a:p>
          <a:r>
            <a:rPr lang="de-DE" sz="1600" dirty="0"/>
            <a:t>Marco  Architektur</a:t>
          </a:r>
        </a:p>
      </dgm:t>
    </dgm:pt>
    <dgm:pt modelId="{8E695617-3DE5-4915-944D-20120766B17B}" type="parTrans" cxnId="{F9CE5DD9-154D-4350-9122-67D693A8C92B}">
      <dgm:prSet/>
      <dgm:spPr/>
      <dgm:t>
        <a:bodyPr/>
        <a:lstStyle/>
        <a:p>
          <a:endParaRPr lang="de-DE"/>
        </a:p>
      </dgm:t>
    </dgm:pt>
    <dgm:pt modelId="{AA12EBE7-050E-40C0-AE4C-3632C6D31F4D}" type="sibTrans" cxnId="{F9CE5DD9-154D-4350-9122-67D693A8C92B}">
      <dgm:prSet custT="1"/>
      <dgm:spPr/>
      <dgm:t>
        <a:bodyPr/>
        <a:lstStyle/>
        <a:p>
          <a:r>
            <a:rPr lang="de-DE" sz="1600" dirty="0"/>
            <a:t>Mikro Architektur</a:t>
          </a:r>
          <a:endParaRPr lang="de-DE" sz="1200" dirty="0"/>
        </a:p>
      </dgm:t>
    </dgm:pt>
    <dgm:pt modelId="{D1BB61E7-7FC3-458B-B619-36F98F7274D7}">
      <dgm:prSet phldrT="[Text]" custT="1"/>
      <dgm:spPr/>
      <dgm:t>
        <a:bodyPr/>
        <a:lstStyle/>
        <a:p>
          <a:r>
            <a:rPr lang="de-DE" sz="2000" dirty="0"/>
            <a:t>Micro-</a:t>
          </a:r>
          <a:r>
            <a:rPr lang="de-DE" sz="2000" dirty="0" err="1"/>
            <a:t>servies</a:t>
          </a:r>
          <a:endParaRPr lang="de-DE" sz="1600" dirty="0"/>
        </a:p>
      </dgm:t>
    </dgm:pt>
    <dgm:pt modelId="{03294E3D-98C0-45E0-876A-AEE8765153C1}" type="sibTrans" cxnId="{33A66548-D544-4703-8D76-7FE3066A5115}">
      <dgm:prSet custT="1"/>
      <dgm:spPr/>
      <dgm:t>
        <a:bodyPr/>
        <a:lstStyle/>
        <a:p>
          <a:r>
            <a:rPr lang="de-DE" sz="2400" dirty="0"/>
            <a:t>REST</a:t>
          </a:r>
        </a:p>
      </dgm:t>
    </dgm:pt>
    <dgm:pt modelId="{931F8F0A-AD7B-410F-864D-45A86F275BA4}" type="parTrans" cxnId="{33A66548-D544-4703-8D76-7FE3066A5115}">
      <dgm:prSet/>
      <dgm:spPr/>
      <dgm:t>
        <a:bodyPr/>
        <a:lstStyle/>
        <a:p>
          <a:endParaRPr lang="de-DE"/>
        </a:p>
      </dgm:t>
    </dgm:pt>
    <dgm:pt modelId="{C9D8A4FA-306D-4B9A-9C65-5807E76D69B8}">
      <dgm:prSet custT="1"/>
      <dgm:spPr/>
      <dgm:t>
        <a:bodyPr/>
        <a:lstStyle/>
        <a:p>
          <a:r>
            <a:rPr lang="de-DE" sz="2000" dirty="0"/>
            <a:t>Modules</a:t>
          </a:r>
          <a:endParaRPr lang="de-DE" sz="1600" dirty="0"/>
        </a:p>
      </dgm:t>
    </dgm:pt>
    <dgm:pt modelId="{6BE65BE8-2EE2-4B91-9E0D-5F1CA9924F84}" type="parTrans" cxnId="{3B8C21F3-3A6E-4CDD-8AD5-A8E5F2896078}">
      <dgm:prSet/>
      <dgm:spPr/>
      <dgm:t>
        <a:bodyPr/>
        <a:lstStyle/>
        <a:p>
          <a:endParaRPr lang="de-DE"/>
        </a:p>
      </dgm:t>
    </dgm:pt>
    <dgm:pt modelId="{851E2785-0E44-4736-B0B7-8C04ECFAC72E}" type="sibTrans" cxnId="{3B8C21F3-3A6E-4CDD-8AD5-A8E5F2896078}">
      <dgm:prSet custT="1"/>
      <dgm:spPr/>
      <dgm:t>
        <a:bodyPr/>
        <a:lstStyle/>
        <a:p>
          <a:r>
            <a:rPr lang="de-DE" sz="2000" dirty="0"/>
            <a:t>Container</a:t>
          </a:r>
          <a:endParaRPr lang="de-DE" sz="2100" dirty="0"/>
        </a:p>
      </dgm:t>
    </dgm:pt>
    <dgm:pt modelId="{B3BD4AAD-EA9D-46C9-876F-7378C2D71A3A}" type="pres">
      <dgm:prSet presAssocID="{FC611BA2-FCA0-4827-A525-4AA1D475ABFA}" presName="Name0" presStyleCnt="0">
        <dgm:presLayoutVars>
          <dgm:chMax/>
          <dgm:chPref/>
          <dgm:dir/>
          <dgm:animLvl val="lvl"/>
        </dgm:presLayoutVars>
      </dgm:prSet>
      <dgm:spPr/>
    </dgm:pt>
    <dgm:pt modelId="{2FBB733A-6D67-4059-AB71-1E8AFC1B780F}" type="pres">
      <dgm:prSet presAssocID="{67338502-F9FA-46BA-98FC-D43967E98764}" presName="composite" presStyleCnt="0"/>
      <dgm:spPr/>
    </dgm:pt>
    <dgm:pt modelId="{2F76A31C-B27F-4C95-80E4-C7A43B6699A5}" type="pres">
      <dgm:prSet presAssocID="{67338502-F9FA-46BA-98FC-D43967E98764}" presName="Parent1" presStyleLbl="node1" presStyleIdx="0" presStyleCnt="6" custLinFactX="-9598" custLinFactNeighborX="-100000" custLinFactNeighborY="4779">
        <dgm:presLayoutVars>
          <dgm:chMax val="1"/>
          <dgm:chPref val="1"/>
          <dgm:bulletEnabled val="1"/>
        </dgm:presLayoutVars>
      </dgm:prSet>
      <dgm:spPr/>
    </dgm:pt>
    <dgm:pt modelId="{BDC91F90-147B-46AE-BE28-138A82612E76}" type="pres">
      <dgm:prSet presAssocID="{67338502-F9FA-46BA-98FC-D43967E98764}" presName="Childtext1" presStyleLbl="revTx" presStyleIdx="0" presStyleCnt="3">
        <dgm:presLayoutVars>
          <dgm:chMax val="0"/>
          <dgm:chPref val="0"/>
          <dgm:bulletEnabled val="1"/>
        </dgm:presLayoutVars>
      </dgm:prSet>
      <dgm:spPr/>
    </dgm:pt>
    <dgm:pt modelId="{8A5CA0AE-62E8-4FF8-A059-AB48906B06BD}" type="pres">
      <dgm:prSet presAssocID="{67338502-F9FA-46BA-98FC-D43967E98764}" presName="BalanceSpacing" presStyleCnt="0"/>
      <dgm:spPr/>
    </dgm:pt>
    <dgm:pt modelId="{C2CD6C82-96F7-4009-8454-1A436774B2D5}" type="pres">
      <dgm:prSet presAssocID="{67338502-F9FA-46BA-98FC-D43967E98764}" presName="BalanceSpacing1" presStyleCnt="0"/>
      <dgm:spPr/>
    </dgm:pt>
    <dgm:pt modelId="{02A1B441-C323-42DB-ADC3-CEA76F44EF0D}" type="pres">
      <dgm:prSet presAssocID="{AA12EBE7-050E-40C0-AE4C-3632C6D31F4D}" presName="Accent1Text" presStyleLbl="node1" presStyleIdx="1" presStyleCnt="6" custLinFactX="7119" custLinFactNeighborX="100000" custLinFactNeighborY="1354"/>
      <dgm:spPr/>
    </dgm:pt>
    <dgm:pt modelId="{5F12F144-ED9B-4F7B-AC64-DCD82A20AED5}" type="pres">
      <dgm:prSet presAssocID="{AA12EBE7-050E-40C0-AE4C-3632C6D31F4D}" presName="spaceBetweenRectangles" presStyleCnt="0"/>
      <dgm:spPr/>
    </dgm:pt>
    <dgm:pt modelId="{6625A720-377C-4BA5-A545-DD7305B6498A}" type="pres">
      <dgm:prSet presAssocID="{C9D8A4FA-306D-4B9A-9C65-5807E76D69B8}" presName="composite" presStyleCnt="0"/>
      <dgm:spPr/>
    </dgm:pt>
    <dgm:pt modelId="{1020ECAD-B190-49E1-94AC-C9BF25850048}" type="pres">
      <dgm:prSet presAssocID="{C9D8A4FA-306D-4B9A-9C65-5807E76D69B8}" presName="Parent1" presStyleLbl="node1" presStyleIdx="2" presStyleCnt="6">
        <dgm:presLayoutVars>
          <dgm:chMax val="1"/>
          <dgm:chPref val="1"/>
          <dgm:bulletEnabled val="1"/>
        </dgm:presLayoutVars>
      </dgm:prSet>
      <dgm:spPr/>
    </dgm:pt>
    <dgm:pt modelId="{D7A121D2-B2F9-4742-A418-D08DE427FFD8}" type="pres">
      <dgm:prSet presAssocID="{C9D8A4FA-306D-4B9A-9C65-5807E76D69B8}" presName="Childtext1" presStyleLbl="revTx" presStyleIdx="1" presStyleCnt="3">
        <dgm:presLayoutVars>
          <dgm:chMax val="0"/>
          <dgm:chPref val="0"/>
          <dgm:bulletEnabled val="1"/>
        </dgm:presLayoutVars>
      </dgm:prSet>
      <dgm:spPr/>
    </dgm:pt>
    <dgm:pt modelId="{2FE9D278-7E70-4827-976A-F3FA2B20AB86}" type="pres">
      <dgm:prSet presAssocID="{C9D8A4FA-306D-4B9A-9C65-5807E76D69B8}" presName="BalanceSpacing" presStyleCnt="0"/>
      <dgm:spPr/>
    </dgm:pt>
    <dgm:pt modelId="{95084C91-F4E1-442C-A6D8-476C9C0CC050}" type="pres">
      <dgm:prSet presAssocID="{C9D8A4FA-306D-4B9A-9C65-5807E76D69B8}" presName="BalanceSpacing1" presStyleCnt="0"/>
      <dgm:spPr/>
    </dgm:pt>
    <dgm:pt modelId="{CCAB290A-C904-4928-AA77-96E5063E707F}" type="pres">
      <dgm:prSet presAssocID="{851E2785-0E44-4736-B0B7-8C04ECFAC72E}" presName="Accent1Text" presStyleLbl="node1" presStyleIdx="3" presStyleCnt="6"/>
      <dgm:spPr/>
    </dgm:pt>
    <dgm:pt modelId="{552F3AE1-9AB3-4B76-B823-29F47D82FA58}" type="pres">
      <dgm:prSet presAssocID="{851E2785-0E44-4736-B0B7-8C04ECFAC72E}" presName="spaceBetweenRectangles" presStyleCnt="0"/>
      <dgm:spPr/>
    </dgm:pt>
    <dgm:pt modelId="{EF83E9A6-507D-4103-B9E7-7930C7FD90AD}" type="pres">
      <dgm:prSet presAssocID="{D1BB61E7-7FC3-458B-B619-36F98F7274D7}" presName="composite" presStyleCnt="0"/>
      <dgm:spPr/>
    </dgm:pt>
    <dgm:pt modelId="{26280DA0-C933-4070-9400-49B9618D5988}" type="pres">
      <dgm:prSet presAssocID="{D1BB61E7-7FC3-458B-B619-36F98F7274D7}" presName="Parent1" presStyleLbl="node1" presStyleIdx="4" presStyleCnt="6">
        <dgm:presLayoutVars>
          <dgm:chMax val="1"/>
          <dgm:chPref val="1"/>
          <dgm:bulletEnabled val="1"/>
        </dgm:presLayoutVars>
      </dgm:prSet>
      <dgm:spPr/>
    </dgm:pt>
    <dgm:pt modelId="{27191E55-CF06-4809-A9DC-4DFD3E113332}" type="pres">
      <dgm:prSet presAssocID="{D1BB61E7-7FC3-458B-B619-36F98F7274D7}" presName="Childtext1" presStyleLbl="revTx" presStyleIdx="2" presStyleCnt="3">
        <dgm:presLayoutVars>
          <dgm:chMax val="0"/>
          <dgm:chPref val="0"/>
          <dgm:bulletEnabled val="1"/>
        </dgm:presLayoutVars>
      </dgm:prSet>
      <dgm:spPr/>
    </dgm:pt>
    <dgm:pt modelId="{F4ABA988-7A38-43D3-92A3-95918341349C}" type="pres">
      <dgm:prSet presAssocID="{D1BB61E7-7FC3-458B-B619-36F98F7274D7}" presName="BalanceSpacing" presStyleCnt="0"/>
      <dgm:spPr/>
    </dgm:pt>
    <dgm:pt modelId="{EE2A4341-1DE1-4E72-986D-CF4A2D704115}" type="pres">
      <dgm:prSet presAssocID="{D1BB61E7-7FC3-458B-B619-36F98F7274D7}" presName="BalanceSpacing1" presStyleCnt="0"/>
      <dgm:spPr/>
    </dgm:pt>
    <dgm:pt modelId="{0CD26850-4DC5-44C5-AD7B-408518E94A39}" type="pres">
      <dgm:prSet presAssocID="{03294E3D-98C0-45E0-876A-AEE8765153C1}" presName="Accent1Text" presStyleLbl="node1" presStyleIdx="5" presStyleCnt="6" custLinFactNeighborX="-1598" custLinFactNeighborY="-4061"/>
      <dgm:spPr/>
    </dgm:pt>
  </dgm:ptLst>
  <dgm:cxnLst>
    <dgm:cxn modelId="{126F9E3D-B691-4BB3-9F1D-7C5F1662A936}" type="presOf" srcId="{C9D8A4FA-306D-4B9A-9C65-5807E76D69B8}" destId="{1020ECAD-B190-49E1-94AC-C9BF25850048}" srcOrd="0" destOrd="0" presId="urn:microsoft.com/office/officeart/2008/layout/AlternatingHexagons"/>
    <dgm:cxn modelId="{33A66548-D544-4703-8D76-7FE3066A5115}" srcId="{FC611BA2-FCA0-4827-A525-4AA1D475ABFA}" destId="{D1BB61E7-7FC3-458B-B619-36F98F7274D7}" srcOrd="2" destOrd="0" parTransId="{931F8F0A-AD7B-410F-864D-45A86F275BA4}" sibTransId="{03294E3D-98C0-45E0-876A-AEE8765153C1}"/>
    <dgm:cxn modelId="{7EF9DF6A-A08F-48CA-A30C-8F24A7D892F0}" type="presOf" srcId="{D1BB61E7-7FC3-458B-B619-36F98F7274D7}" destId="{26280DA0-C933-4070-9400-49B9618D5988}" srcOrd="0" destOrd="0" presId="urn:microsoft.com/office/officeart/2008/layout/AlternatingHexagons"/>
    <dgm:cxn modelId="{FAE4F583-B01D-4799-AC1C-34C9BA9A5494}" type="presOf" srcId="{03294E3D-98C0-45E0-876A-AEE8765153C1}" destId="{0CD26850-4DC5-44C5-AD7B-408518E94A39}" srcOrd="0" destOrd="0" presId="urn:microsoft.com/office/officeart/2008/layout/AlternatingHexagons"/>
    <dgm:cxn modelId="{9390E99F-1103-40A7-A793-E1FA359D1FB3}" type="presOf" srcId="{AA12EBE7-050E-40C0-AE4C-3632C6D31F4D}" destId="{02A1B441-C323-42DB-ADC3-CEA76F44EF0D}" srcOrd="0" destOrd="0" presId="urn:microsoft.com/office/officeart/2008/layout/AlternatingHexagons"/>
    <dgm:cxn modelId="{4AB57ABF-6211-4E85-8D92-5C793E4DA4F8}" type="presOf" srcId="{FC611BA2-FCA0-4827-A525-4AA1D475ABFA}" destId="{B3BD4AAD-EA9D-46C9-876F-7378C2D71A3A}" srcOrd="0" destOrd="0" presId="urn:microsoft.com/office/officeart/2008/layout/AlternatingHexagons"/>
    <dgm:cxn modelId="{13162BC0-A34D-4A49-BD4B-FD9527B525AB}" type="presOf" srcId="{67338502-F9FA-46BA-98FC-D43967E98764}" destId="{2F76A31C-B27F-4C95-80E4-C7A43B6699A5}" srcOrd="0" destOrd="0" presId="urn:microsoft.com/office/officeart/2008/layout/AlternatingHexagons"/>
    <dgm:cxn modelId="{F9CE5DD9-154D-4350-9122-67D693A8C92B}" srcId="{FC611BA2-FCA0-4827-A525-4AA1D475ABFA}" destId="{67338502-F9FA-46BA-98FC-D43967E98764}" srcOrd="0" destOrd="0" parTransId="{8E695617-3DE5-4915-944D-20120766B17B}" sibTransId="{AA12EBE7-050E-40C0-AE4C-3632C6D31F4D}"/>
    <dgm:cxn modelId="{9C5AA6DA-5137-42CC-9EC5-4BAB64DC0BB5}" type="presOf" srcId="{851E2785-0E44-4736-B0B7-8C04ECFAC72E}" destId="{CCAB290A-C904-4928-AA77-96E5063E707F}" srcOrd="0" destOrd="0" presId="urn:microsoft.com/office/officeart/2008/layout/AlternatingHexagons"/>
    <dgm:cxn modelId="{3B8C21F3-3A6E-4CDD-8AD5-A8E5F2896078}" srcId="{FC611BA2-FCA0-4827-A525-4AA1D475ABFA}" destId="{C9D8A4FA-306D-4B9A-9C65-5807E76D69B8}" srcOrd="1" destOrd="0" parTransId="{6BE65BE8-2EE2-4B91-9E0D-5F1CA9924F84}" sibTransId="{851E2785-0E44-4736-B0B7-8C04ECFAC72E}"/>
    <dgm:cxn modelId="{3E36A424-9685-4B09-9284-AF89791FAC21}" type="presParOf" srcId="{B3BD4AAD-EA9D-46C9-876F-7378C2D71A3A}" destId="{2FBB733A-6D67-4059-AB71-1E8AFC1B780F}" srcOrd="0" destOrd="0" presId="urn:microsoft.com/office/officeart/2008/layout/AlternatingHexagons"/>
    <dgm:cxn modelId="{B5C50DA7-D4B3-4D0E-A1D0-4F269FFEA94A}" type="presParOf" srcId="{2FBB733A-6D67-4059-AB71-1E8AFC1B780F}" destId="{2F76A31C-B27F-4C95-80E4-C7A43B6699A5}" srcOrd="0" destOrd="0" presId="urn:microsoft.com/office/officeart/2008/layout/AlternatingHexagons"/>
    <dgm:cxn modelId="{EEE19972-52F1-4F55-823E-602EF0BE7AB5}" type="presParOf" srcId="{2FBB733A-6D67-4059-AB71-1E8AFC1B780F}" destId="{BDC91F90-147B-46AE-BE28-138A82612E76}" srcOrd="1" destOrd="0" presId="urn:microsoft.com/office/officeart/2008/layout/AlternatingHexagons"/>
    <dgm:cxn modelId="{A62DC98F-9E03-4E0E-91F8-0892F94ABF9D}" type="presParOf" srcId="{2FBB733A-6D67-4059-AB71-1E8AFC1B780F}" destId="{8A5CA0AE-62E8-4FF8-A059-AB48906B06BD}" srcOrd="2" destOrd="0" presId="urn:microsoft.com/office/officeart/2008/layout/AlternatingHexagons"/>
    <dgm:cxn modelId="{84D72F5B-2FBA-43AC-A445-326332B0BF5D}" type="presParOf" srcId="{2FBB733A-6D67-4059-AB71-1E8AFC1B780F}" destId="{C2CD6C82-96F7-4009-8454-1A436774B2D5}" srcOrd="3" destOrd="0" presId="urn:microsoft.com/office/officeart/2008/layout/AlternatingHexagons"/>
    <dgm:cxn modelId="{F02D87AD-C397-4835-8A20-DADBDECCCC07}" type="presParOf" srcId="{2FBB733A-6D67-4059-AB71-1E8AFC1B780F}" destId="{02A1B441-C323-42DB-ADC3-CEA76F44EF0D}" srcOrd="4" destOrd="0" presId="urn:microsoft.com/office/officeart/2008/layout/AlternatingHexagons"/>
    <dgm:cxn modelId="{04F79E3C-E2A3-4140-8BA9-544E5CD33682}" type="presParOf" srcId="{B3BD4AAD-EA9D-46C9-876F-7378C2D71A3A}" destId="{5F12F144-ED9B-4F7B-AC64-DCD82A20AED5}" srcOrd="1" destOrd="0" presId="urn:microsoft.com/office/officeart/2008/layout/AlternatingHexagons"/>
    <dgm:cxn modelId="{E1BE6092-9DF7-4CD1-BAE1-925D99C897B3}" type="presParOf" srcId="{B3BD4AAD-EA9D-46C9-876F-7378C2D71A3A}" destId="{6625A720-377C-4BA5-A545-DD7305B6498A}" srcOrd="2" destOrd="0" presId="urn:microsoft.com/office/officeart/2008/layout/AlternatingHexagons"/>
    <dgm:cxn modelId="{80977D45-D399-416E-A59F-B1F73B56FCC4}" type="presParOf" srcId="{6625A720-377C-4BA5-A545-DD7305B6498A}" destId="{1020ECAD-B190-49E1-94AC-C9BF25850048}" srcOrd="0" destOrd="0" presId="urn:microsoft.com/office/officeart/2008/layout/AlternatingHexagons"/>
    <dgm:cxn modelId="{26E66908-D14A-45F7-A450-FC4814B71D34}" type="presParOf" srcId="{6625A720-377C-4BA5-A545-DD7305B6498A}" destId="{D7A121D2-B2F9-4742-A418-D08DE427FFD8}" srcOrd="1" destOrd="0" presId="urn:microsoft.com/office/officeart/2008/layout/AlternatingHexagons"/>
    <dgm:cxn modelId="{F9C54F3A-656E-4A4E-9A5A-2C5A8CB7054C}" type="presParOf" srcId="{6625A720-377C-4BA5-A545-DD7305B6498A}" destId="{2FE9D278-7E70-4827-976A-F3FA2B20AB86}" srcOrd="2" destOrd="0" presId="urn:microsoft.com/office/officeart/2008/layout/AlternatingHexagons"/>
    <dgm:cxn modelId="{1C0678BE-B4A5-47B9-AF38-F4C7B71D22BD}" type="presParOf" srcId="{6625A720-377C-4BA5-A545-DD7305B6498A}" destId="{95084C91-F4E1-442C-A6D8-476C9C0CC050}" srcOrd="3" destOrd="0" presId="urn:microsoft.com/office/officeart/2008/layout/AlternatingHexagons"/>
    <dgm:cxn modelId="{D00F82FC-3A49-4AE0-9201-703E7CDDFF57}" type="presParOf" srcId="{6625A720-377C-4BA5-A545-DD7305B6498A}" destId="{CCAB290A-C904-4928-AA77-96E5063E707F}" srcOrd="4" destOrd="0" presId="urn:microsoft.com/office/officeart/2008/layout/AlternatingHexagons"/>
    <dgm:cxn modelId="{A6E1250C-7A73-4CA9-A8C0-56927F30D0A2}" type="presParOf" srcId="{B3BD4AAD-EA9D-46C9-876F-7378C2D71A3A}" destId="{552F3AE1-9AB3-4B76-B823-29F47D82FA58}" srcOrd="3" destOrd="0" presId="urn:microsoft.com/office/officeart/2008/layout/AlternatingHexagons"/>
    <dgm:cxn modelId="{5EBF87BD-ABB4-4058-A665-2F7AC499CF11}" type="presParOf" srcId="{B3BD4AAD-EA9D-46C9-876F-7378C2D71A3A}" destId="{EF83E9A6-507D-4103-B9E7-7930C7FD90AD}" srcOrd="4" destOrd="0" presId="urn:microsoft.com/office/officeart/2008/layout/AlternatingHexagons"/>
    <dgm:cxn modelId="{F529BAD1-6BAB-44D5-BDBB-168B46D2C03F}" type="presParOf" srcId="{EF83E9A6-507D-4103-B9E7-7930C7FD90AD}" destId="{26280DA0-C933-4070-9400-49B9618D5988}" srcOrd="0" destOrd="0" presId="urn:microsoft.com/office/officeart/2008/layout/AlternatingHexagons"/>
    <dgm:cxn modelId="{60843016-5EC7-42CA-BC9A-E2FB5B477770}" type="presParOf" srcId="{EF83E9A6-507D-4103-B9E7-7930C7FD90AD}" destId="{27191E55-CF06-4809-A9DC-4DFD3E113332}" srcOrd="1" destOrd="0" presId="urn:microsoft.com/office/officeart/2008/layout/AlternatingHexagons"/>
    <dgm:cxn modelId="{49BDB821-821E-443E-BE52-BBE987DC71EF}" type="presParOf" srcId="{EF83E9A6-507D-4103-B9E7-7930C7FD90AD}" destId="{F4ABA988-7A38-43D3-92A3-95918341349C}" srcOrd="2" destOrd="0" presId="urn:microsoft.com/office/officeart/2008/layout/AlternatingHexagons"/>
    <dgm:cxn modelId="{4FB4F73F-5D6F-407A-A899-D3CEA3B6D705}" type="presParOf" srcId="{EF83E9A6-507D-4103-B9E7-7930C7FD90AD}" destId="{EE2A4341-1DE1-4E72-986D-CF4A2D704115}" srcOrd="3" destOrd="0" presId="urn:microsoft.com/office/officeart/2008/layout/AlternatingHexagons"/>
    <dgm:cxn modelId="{A8FADAD5-0869-4AB0-A6A4-0E86EF3FCA9E}" type="presParOf" srcId="{EF83E9A6-507D-4103-B9E7-7930C7FD90AD}" destId="{0CD26850-4DC5-44C5-AD7B-408518E94A39}"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6A31C-B27F-4C95-80E4-C7A43B6699A5}">
      <dsp:nvSpPr>
        <dsp:cNvPr id="0" name=""/>
        <dsp:cNvSpPr/>
      </dsp:nvSpPr>
      <dsp:spPr>
        <a:xfrm rot="5400000">
          <a:off x="2306797" y="210312"/>
          <a:ext cx="1850595" cy="1610017"/>
        </a:xfrm>
        <a:prstGeom prst="hexagon">
          <a:avLst>
            <a:gd name="adj" fmla="val 25000"/>
            <a:gd name="vf" fmla="val 11547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a:t>Marco  Architektur</a:t>
          </a:r>
        </a:p>
      </dsp:txBody>
      <dsp:txXfrm rot="-5400000">
        <a:off x="2677980" y="378407"/>
        <a:ext cx="1108229" cy="1273827"/>
      </dsp:txXfrm>
    </dsp:sp>
    <dsp:sp modelId="{BDC91F90-147B-46AE-BE28-138A82612E76}">
      <dsp:nvSpPr>
        <dsp:cNvPr id="0" name=""/>
        <dsp:cNvSpPr/>
      </dsp:nvSpPr>
      <dsp:spPr>
        <a:xfrm>
          <a:off x="5850507" y="371702"/>
          <a:ext cx="2065264" cy="1110357"/>
        </a:xfrm>
        <a:prstGeom prst="rect">
          <a:avLst/>
        </a:prstGeom>
        <a:noFill/>
        <a:ln>
          <a:noFill/>
        </a:ln>
        <a:effectLst/>
      </dsp:spPr>
      <dsp:style>
        <a:lnRef idx="0">
          <a:scrgbClr r="0" g="0" b="0"/>
        </a:lnRef>
        <a:fillRef idx="0">
          <a:scrgbClr r="0" g="0" b="0"/>
        </a:fillRef>
        <a:effectRef idx="0">
          <a:scrgbClr r="0" g="0" b="0"/>
        </a:effectRef>
        <a:fontRef idx="minor"/>
      </dsp:style>
    </dsp:sp>
    <dsp:sp modelId="{02A1B441-C323-42DB-ADC3-CEA76F44EF0D}">
      <dsp:nvSpPr>
        <dsp:cNvPr id="0" name=""/>
        <dsp:cNvSpPr/>
      </dsp:nvSpPr>
      <dsp:spPr>
        <a:xfrm rot="5400000">
          <a:off x="4057160" y="146929"/>
          <a:ext cx="1850595" cy="1610017"/>
        </a:xfrm>
        <a:prstGeom prst="hexagon">
          <a:avLst>
            <a:gd name="adj" fmla="val 25000"/>
            <a:gd name="vf" fmla="val 115470"/>
          </a:avLst>
        </a:prstGeom>
        <a:solidFill>
          <a:schemeClr val="accent4">
            <a:hueOff val="1172491"/>
            <a:satOff val="3926"/>
            <a:lumOff val="-3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de-DE" sz="1600" kern="1200" dirty="0"/>
            <a:t>Mikro Architektur</a:t>
          </a:r>
          <a:endParaRPr lang="de-DE" sz="1200" kern="1200" dirty="0"/>
        </a:p>
      </dsp:txBody>
      <dsp:txXfrm rot="-5400000">
        <a:off x="4428343" y="315024"/>
        <a:ext cx="1108229" cy="1273827"/>
      </dsp:txXfrm>
    </dsp:sp>
    <dsp:sp modelId="{1020ECAD-B190-49E1-94AC-C9BF25850048}">
      <dsp:nvSpPr>
        <dsp:cNvPr id="0" name=""/>
        <dsp:cNvSpPr/>
      </dsp:nvSpPr>
      <dsp:spPr>
        <a:xfrm rot="5400000">
          <a:off x="3198604" y="1692657"/>
          <a:ext cx="1850595" cy="1610017"/>
        </a:xfrm>
        <a:prstGeom prst="hexagon">
          <a:avLst>
            <a:gd name="adj" fmla="val 25000"/>
            <a:gd name="vf" fmla="val 115470"/>
          </a:avLst>
        </a:prstGeom>
        <a:solidFill>
          <a:schemeClr val="accent4">
            <a:hueOff val="2344981"/>
            <a:satOff val="7851"/>
            <a:lumOff val="-7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t>Modules</a:t>
          </a:r>
          <a:endParaRPr lang="de-DE" sz="1600" kern="1200" dirty="0"/>
        </a:p>
      </dsp:txBody>
      <dsp:txXfrm rot="-5400000">
        <a:off x="3569787" y="1860752"/>
        <a:ext cx="1108229" cy="1273827"/>
      </dsp:txXfrm>
    </dsp:sp>
    <dsp:sp modelId="{D7A121D2-B2F9-4742-A418-D08DE427FFD8}">
      <dsp:nvSpPr>
        <dsp:cNvPr id="0" name=""/>
        <dsp:cNvSpPr/>
      </dsp:nvSpPr>
      <dsp:spPr>
        <a:xfrm>
          <a:off x="1253628" y="1942487"/>
          <a:ext cx="1998642" cy="1110357"/>
        </a:xfrm>
        <a:prstGeom prst="rect">
          <a:avLst/>
        </a:prstGeom>
        <a:noFill/>
        <a:ln>
          <a:noFill/>
        </a:ln>
        <a:effectLst/>
      </dsp:spPr>
      <dsp:style>
        <a:lnRef idx="0">
          <a:scrgbClr r="0" g="0" b="0"/>
        </a:lnRef>
        <a:fillRef idx="0">
          <a:scrgbClr r="0" g="0" b="0"/>
        </a:fillRef>
        <a:effectRef idx="0">
          <a:scrgbClr r="0" g="0" b="0"/>
        </a:effectRef>
        <a:fontRef idx="minor"/>
      </dsp:style>
    </dsp:sp>
    <dsp:sp modelId="{CCAB290A-C904-4928-AA77-96E5063E707F}">
      <dsp:nvSpPr>
        <dsp:cNvPr id="0" name=""/>
        <dsp:cNvSpPr/>
      </dsp:nvSpPr>
      <dsp:spPr>
        <a:xfrm rot="5400000">
          <a:off x="4937423" y="1692657"/>
          <a:ext cx="1850595" cy="1610017"/>
        </a:xfrm>
        <a:prstGeom prst="hexagon">
          <a:avLst>
            <a:gd name="adj" fmla="val 25000"/>
            <a:gd name="vf" fmla="val 115470"/>
          </a:avLst>
        </a:prstGeom>
        <a:solidFill>
          <a:schemeClr val="accent4">
            <a:hueOff val="3517472"/>
            <a:satOff val="11777"/>
            <a:lumOff val="-117"/>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de-DE" sz="2000" kern="1200" dirty="0"/>
            <a:t>Container</a:t>
          </a:r>
          <a:endParaRPr lang="de-DE" sz="2100" kern="1200" dirty="0"/>
        </a:p>
      </dsp:txBody>
      <dsp:txXfrm rot="-5400000">
        <a:off x="5308606" y="1860752"/>
        <a:ext cx="1108229" cy="1273827"/>
      </dsp:txXfrm>
    </dsp:sp>
    <dsp:sp modelId="{26280DA0-C933-4070-9400-49B9618D5988}">
      <dsp:nvSpPr>
        <dsp:cNvPr id="0" name=""/>
        <dsp:cNvSpPr/>
      </dsp:nvSpPr>
      <dsp:spPr>
        <a:xfrm rot="5400000">
          <a:off x="4071344" y="3263442"/>
          <a:ext cx="1850595" cy="1610017"/>
        </a:xfrm>
        <a:prstGeom prst="hexagon">
          <a:avLst>
            <a:gd name="adj" fmla="val 25000"/>
            <a:gd name="vf" fmla="val 115470"/>
          </a:avLst>
        </a:prstGeom>
        <a:solidFill>
          <a:schemeClr val="accent4">
            <a:hueOff val="4689962"/>
            <a:satOff val="15702"/>
            <a:lumOff val="-15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t>Micro-</a:t>
          </a:r>
          <a:r>
            <a:rPr lang="de-DE" sz="2000" kern="1200" dirty="0" err="1"/>
            <a:t>servies</a:t>
          </a:r>
          <a:endParaRPr lang="de-DE" sz="1600" kern="1200" dirty="0"/>
        </a:p>
      </dsp:txBody>
      <dsp:txXfrm rot="-5400000">
        <a:off x="4442527" y="3431537"/>
        <a:ext cx="1108229" cy="1273827"/>
      </dsp:txXfrm>
    </dsp:sp>
    <dsp:sp modelId="{27191E55-CF06-4809-A9DC-4DFD3E113332}">
      <dsp:nvSpPr>
        <dsp:cNvPr id="0" name=""/>
        <dsp:cNvSpPr/>
      </dsp:nvSpPr>
      <dsp:spPr>
        <a:xfrm>
          <a:off x="5850507" y="3513273"/>
          <a:ext cx="2065264" cy="1110357"/>
        </a:xfrm>
        <a:prstGeom prst="rect">
          <a:avLst/>
        </a:prstGeom>
        <a:noFill/>
        <a:ln>
          <a:noFill/>
        </a:ln>
        <a:effectLst/>
      </dsp:spPr>
      <dsp:style>
        <a:lnRef idx="0">
          <a:scrgbClr r="0" g="0" b="0"/>
        </a:lnRef>
        <a:fillRef idx="0">
          <a:scrgbClr r="0" g="0" b="0"/>
        </a:fillRef>
        <a:effectRef idx="0">
          <a:scrgbClr r="0" g="0" b="0"/>
        </a:effectRef>
        <a:fontRef idx="minor"/>
      </dsp:style>
    </dsp:sp>
    <dsp:sp modelId="{0CD26850-4DC5-44C5-AD7B-408518E94A39}">
      <dsp:nvSpPr>
        <dsp:cNvPr id="0" name=""/>
        <dsp:cNvSpPr/>
      </dsp:nvSpPr>
      <dsp:spPr>
        <a:xfrm rot="5400000">
          <a:off x="2306797" y="3188290"/>
          <a:ext cx="1850595" cy="1610017"/>
        </a:xfrm>
        <a:prstGeom prst="hexagon">
          <a:avLst>
            <a:gd name="adj" fmla="val 25000"/>
            <a:gd name="vf" fmla="val 115470"/>
          </a:avLst>
        </a:prstGeom>
        <a:solidFill>
          <a:schemeClr val="accent4">
            <a:hueOff val="5862453"/>
            <a:satOff val="19628"/>
            <a:lumOff val="-19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de-DE" sz="2400" kern="1200" dirty="0"/>
            <a:t>REST</a:t>
          </a:r>
        </a:p>
      </dsp:txBody>
      <dsp:txXfrm rot="-5400000">
        <a:off x="2677980" y="3356385"/>
        <a:ext cx="1108229" cy="1273827"/>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056"/>
          </a:xfrm>
          <a:prstGeom prst="rect">
            <a:avLst/>
          </a:prstGeom>
        </p:spPr>
        <p:txBody>
          <a:bodyPr vert="horz" lIns="91001" tIns="45501" rIns="91001" bIns="45501"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8056"/>
          </a:xfrm>
          <a:prstGeom prst="rect">
            <a:avLst/>
          </a:prstGeom>
        </p:spPr>
        <p:txBody>
          <a:bodyPr vert="horz" lIns="91001" tIns="45501" rIns="91001" bIns="45501" rtlCol="0"/>
          <a:lstStyle>
            <a:lvl1pPr algn="r">
              <a:defRPr sz="1200"/>
            </a:lvl1pPr>
          </a:lstStyle>
          <a:p>
            <a:fld id="{D52763BC-893D-40B5-8713-E5F3541B7EA9}" type="datetimeFigureOut">
              <a:rPr lang="de-DE" smtClean="0"/>
              <a:t>21.01.2025</a:t>
            </a:fld>
            <a:endParaRPr lang="de-DE"/>
          </a:p>
        </p:txBody>
      </p:sp>
      <p:sp>
        <p:nvSpPr>
          <p:cNvPr id="4" name="Fußzeilenplatzhalter 3"/>
          <p:cNvSpPr>
            <a:spLocks noGrp="1"/>
          </p:cNvSpPr>
          <p:nvPr>
            <p:ph type="ftr" sz="quarter" idx="2"/>
          </p:nvPr>
        </p:nvSpPr>
        <p:spPr>
          <a:xfrm>
            <a:off x="0" y="9428584"/>
            <a:ext cx="2945659" cy="498055"/>
          </a:xfrm>
          <a:prstGeom prst="rect">
            <a:avLst/>
          </a:prstGeom>
        </p:spPr>
        <p:txBody>
          <a:bodyPr vert="horz" lIns="91001" tIns="45501" rIns="91001" bIns="45501"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28584"/>
            <a:ext cx="2945659" cy="498055"/>
          </a:xfrm>
          <a:prstGeom prst="rect">
            <a:avLst/>
          </a:prstGeom>
        </p:spPr>
        <p:txBody>
          <a:bodyPr vert="horz" lIns="91001" tIns="45501" rIns="91001" bIns="45501" rtlCol="0" anchor="b"/>
          <a:lstStyle>
            <a:lvl1pPr algn="r">
              <a:defRPr sz="1200"/>
            </a:lvl1pPr>
          </a:lstStyle>
          <a:p>
            <a:fld id="{050E0CCE-72F6-4A53-9542-BC5DBC09A46D}" type="slidenum">
              <a:rPr lang="de-DE" smtClean="0"/>
              <a:t>‹Nr.›</a:t>
            </a:fld>
            <a:endParaRPr lang="de-DE"/>
          </a:p>
        </p:txBody>
      </p:sp>
    </p:spTree>
    <p:extLst>
      <p:ext uri="{BB962C8B-B14F-4D97-AF65-F5344CB8AC3E}">
        <p14:creationId xmlns:p14="http://schemas.microsoft.com/office/powerpoint/2010/main" val="190020329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6:34:34.8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0,'2541'0,"-2517"0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6:34:38.7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0,'1306'24,"-1142"-21,-146-3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6:36:27.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1,'631'12,"39"0,559-13,-1189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6:36:53.3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1,'168'11,"-34"0,828-6,-523-8,1253 3,-1674-1,0-1,-1 0,27-8,-26 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6:37:07.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97,'2999'0,"-2511"13,7 0,584-14,-1007-3,125-22,-67 7,-64 8,-40 5,0 2,34 0,-17 1,-1-1,51-12,-45 7,60-4,118 11,-204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6:37:13.2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0 147,'36'-11,"-14"2,34-2,0 1,100-3,-60 7,808-35,6 42,-362 2,-27-1,556-5,-822-8,91-2,-125 1,-16-1,-178 13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6:37:35.6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80,'76'-10,"-16"1,558 1,-351 11,1863-3,-2102-2,-1 0,0-2,0-1,0-1,31-12,-27 12,1 0,0 3,0 0,0 2,52 5,7-1,42-5,146 5,-181 8,54 2,930-11,-528-4,-77 2,-453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6:37:38.1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53,'1'-2,"-1"0,1 1,-1-1,1 1,0-1,0 0,0 1,0 0,0-1,0 1,0-1,0 1,1 0,-1 0,0 0,1 0,-1 0,1 0,-1 0,1 0,0 1,-1-1,3 0,42-12,39 5,166 6,-121 5,1646-2,-2063 12,-11 0,281-12,0 1,-32 7,-29 2,-4-10,74-2,10 1,45 0,1602 31,-295-12,-907-21,-423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45659" cy="497520"/>
          </a:xfrm>
          <a:prstGeom prst="rect">
            <a:avLst/>
          </a:prstGeom>
        </p:spPr>
        <p:txBody>
          <a:bodyPr vert="horz" lIns="91001" tIns="45501" rIns="91001" bIns="45501" rtlCol="0"/>
          <a:lstStyle>
            <a:lvl1pPr algn="l">
              <a:defRPr sz="1200"/>
            </a:lvl1pPr>
          </a:lstStyle>
          <a:p>
            <a:endParaRPr lang="de-DE"/>
          </a:p>
        </p:txBody>
      </p:sp>
      <p:sp>
        <p:nvSpPr>
          <p:cNvPr id="3" name="Datumsplatzhalter 2"/>
          <p:cNvSpPr>
            <a:spLocks noGrp="1"/>
          </p:cNvSpPr>
          <p:nvPr>
            <p:ph type="dt" idx="1"/>
          </p:nvPr>
        </p:nvSpPr>
        <p:spPr>
          <a:xfrm>
            <a:off x="3850443" y="1"/>
            <a:ext cx="2945659" cy="497520"/>
          </a:xfrm>
          <a:prstGeom prst="rect">
            <a:avLst/>
          </a:prstGeom>
        </p:spPr>
        <p:txBody>
          <a:bodyPr vert="horz" lIns="91001" tIns="45501" rIns="91001" bIns="45501" rtlCol="0"/>
          <a:lstStyle>
            <a:lvl1pPr algn="r">
              <a:defRPr sz="1200"/>
            </a:lvl1pPr>
          </a:lstStyle>
          <a:p>
            <a:fld id="{91B05081-933D-4E91-B890-3553FD551AE8}" type="datetimeFigureOut">
              <a:rPr lang="de-DE" smtClean="0"/>
              <a:t>21.01.2025</a:t>
            </a:fld>
            <a:endParaRPr lang="de-DE"/>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de-DE"/>
          </a:p>
        </p:txBody>
      </p:sp>
      <p:sp>
        <p:nvSpPr>
          <p:cNvPr id="5" name="Notizenplatzhalter 4"/>
          <p:cNvSpPr>
            <a:spLocks noGrp="1"/>
          </p:cNvSpPr>
          <p:nvPr>
            <p:ph type="body" sz="quarter" idx="3"/>
          </p:nvPr>
        </p:nvSpPr>
        <p:spPr>
          <a:xfrm>
            <a:off x="679768" y="4777145"/>
            <a:ext cx="5438140" cy="3908861"/>
          </a:xfrm>
          <a:prstGeom prst="rect">
            <a:avLst/>
          </a:prstGeom>
        </p:spPr>
        <p:txBody>
          <a:bodyPr vert="horz" lIns="91001" tIns="45501" rIns="91001" bIns="45501"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9118"/>
            <a:ext cx="2945659" cy="497520"/>
          </a:xfrm>
          <a:prstGeom prst="rect">
            <a:avLst/>
          </a:prstGeom>
        </p:spPr>
        <p:txBody>
          <a:bodyPr vert="horz" lIns="91001" tIns="45501" rIns="91001" bIns="45501"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9118"/>
            <a:ext cx="2945659" cy="497520"/>
          </a:xfrm>
          <a:prstGeom prst="rect">
            <a:avLst/>
          </a:prstGeom>
        </p:spPr>
        <p:txBody>
          <a:bodyPr vert="horz" lIns="91001" tIns="45501" rIns="91001" bIns="45501" rtlCol="0" anchor="b"/>
          <a:lstStyle>
            <a:lvl1pPr algn="r">
              <a:defRPr sz="1200"/>
            </a:lvl1pPr>
          </a:lstStyle>
          <a:p>
            <a:fld id="{B481C560-3233-4E8A-928C-6AAFD8F21E1A}" type="slidenum">
              <a:rPr lang="de-DE" smtClean="0"/>
              <a:t>‹Nr.›</a:t>
            </a:fld>
            <a:endParaRPr lang="de-DE"/>
          </a:p>
        </p:txBody>
      </p:sp>
    </p:spTree>
    <p:extLst>
      <p:ext uri="{BB962C8B-B14F-4D97-AF65-F5344CB8AC3E}">
        <p14:creationId xmlns:p14="http://schemas.microsoft.com/office/powerpoint/2010/main" val="79433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481C560-3233-4E8A-928C-6AAFD8F21E1A}" type="slidenum">
              <a:rPr lang="de-DE" smtClean="0"/>
              <a:t>2</a:t>
            </a:fld>
            <a:endParaRPr lang="de-DE"/>
          </a:p>
        </p:txBody>
      </p:sp>
    </p:spTree>
    <p:extLst>
      <p:ext uri="{BB962C8B-B14F-4D97-AF65-F5344CB8AC3E}">
        <p14:creationId xmlns:p14="http://schemas.microsoft.com/office/powerpoint/2010/main" val="1262471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REST oder SOAP ist Bestandteil der nächsten Aufgabe</a:t>
            </a:r>
          </a:p>
        </p:txBody>
      </p:sp>
      <p:sp>
        <p:nvSpPr>
          <p:cNvPr id="4" name="Foliennummernplatzhalter 3"/>
          <p:cNvSpPr>
            <a:spLocks noGrp="1"/>
          </p:cNvSpPr>
          <p:nvPr>
            <p:ph type="sldNum" sz="quarter" idx="5"/>
          </p:nvPr>
        </p:nvSpPr>
        <p:spPr/>
        <p:txBody>
          <a:bodyPr/>
          <a:lstStyle/>
          <a:p>
            <a:fld id="{B481C560-3233-4E8A-928C-6AAFD8F21E1A}" type="slidenum">
              <a:rPr lang="de-DE" smtClean="0"/>
              <a:t>11</a:t>
            </a:fld>
            <a:endParaRPr lang="de-DE"/>
          </a:p>
        </p:txBody>
      </p:sp>
    </p:spTree>
    <p:extLst>
      <p:ext uri="{BB962C8B-B14F-4D97-AF65-F5344CB8AC3E}">
        <p14:creationId xmlns:p14="http://schemas.microsoft.com/office/powerpoint/2010/main" val="3982719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r>
              <a:rPr lang="de-DE" dirty="0"/>
              <a:t>Der Satz von Strukturen, der benötigt wird, um über das System nachzudenken, das Software-Elemente umfasst Beziehungen zwischen ihnen und Eigenschaften von beiden.</a:t>
            </a:r>
          </a:p>
          <a:p>
            <a:endParaRPr lang="de-DE" dirty="0"/>
          </a:p>
        </p:txBody>
      </p:sp>
      <p:sp>
        <p:nvSpPr>
          <p:cNvPr id="4" name="Foliennummernplatzhalter 3"/>
          <p:cNvSpPr>
            <a:spLocks noGrp="1"/>
          </p:cNvSpPr>
          <p:nvPr>
            <p:ph type="sldNum" sz="quarter" idx="5"/>
          </p:nvPr>
        </p:nvSpPr>
        <p:spPr/>
        <p:txBody>
          <a:bodyPr/>
          <a:lstStyle/>
          <a:p>
            <a:fld id="{B481C560-3233-4E8A-928C-6AAFD8F21E1A}" type="slidenum">
              <a:rPr lang="de-DE" smtClean="0"/>
              <a:t>3</a:t>
            </a:fld>
            <a:endParaRPr lang="de-DE"/>
          </a:p>
        </p:txBody>
      </p:sp>
    </p:spTree>
    <p:extLst>
      <p:ext uri="{BB962C8B-B14F-4D97-AF65-F5344CB8AC3E}">
        <p14:creationId xmlns:p14="http://schemas.microsoft.com/office/powerpoint/2010/main" val="345220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481C560-3233-4E8A-928C-6AAFD8F21E1A}" type="slidenum">
              <a:rPr lang="de-DE" smtClean="0"/>
              <a:t>4</a:t>
            </a:fld>
            <a:endParaRPr lang="de-DE"/>
          </a:p>
        </p:txBody>
      </p:sp>
    </p:spTree>
    <p:extLst>
      <p:ext uri="{BB962C8B-B14F-4D97-AF65-F5344CB8AC3E}">
        <p14:creationId xmlns:p14="http://schemas.microsoft.com/office/powerpoint/2010/main" val="355575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Erstmal </a:t>
            </a:r>
            <a:r>
              <a:rPr lang="de-DE" dirty="0" err="1"/>
              <a:t>Makroarchietkur</a:t>
            </a:r>
            <a:r>
              <a:rPr lang="de-DE" dirty="0"/>
              <a:t> im Verlauf der Geschichte anschauen</a:t>
            </a:r>
          </a:p>
          <a:p>
            <a:endParaRPr lang="de-DE" dirty="0"/>
          </a:p>
          <a:p>
            <a:pPr>
              <a:lnSpc>
                <a:spcPct val="107000"/>
              </a:lnSpc>
              <a:spcAft>
                <a:spcPts val="800"/>
              </a:spcAft>
            </a:pPr>
            <a:r>
              <a:rPr lang="de-DE" sz="1100" b="1" dirty="0">
                <a:effectLst/>
                <a:latin typeface="Calibri" panose="020F0502020204030204" pitchFamily="34" charset="0"/>
                <a:ea typeface="Calibri" panose="020F0502020204030204" pitchFamily="34" charset="0"/>
                <a:cs typeface="Times New Roman" panose="02020603050405020304" pitchFamily="18" charset="0"/>
              </a:rPr>
              <a:t>Großrechner</a:t>
            </a:r>
            <a:r>
              <a:rPr lang="de-DE" sz="1100" dirty="0">
                <a:effectLst/>
                <a:latin typeface="Calibri" panose="020F0502020204030204" pitchFamily="34" charset="0"/>
                <a:ea typeface="Calibri" panose="020F0502020204030204" pitchFamily="34" charset="0"/>
                <a:cs typeface="Times New Roman" panose="02020603050405020304" pitchFamily="18" charset="0"/>
              </a:rPr>
              <a:t>: </a:t>
            </a:r>
            <a:r>
              <a:rPr lang="de-DE" sz="1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Auch der Name ENIAC ist längst Legende. Der ENIAC-Rechner (kurz für Electronic </a:t>
            </a:r>
            <a:r>
              <a:rPr lang="de-DE" sz="11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Numerical</a:t>
            </a:r>
            <a:r>
              <a:rPr lang="de-DE" sz="1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Integrator and Computer) wurde im Auftrag der US-Armee ab 1942 von J. </a:t>
            </a:r>
            <a:r>
              <a:rPr lang="de-DE" sz="11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Presper</a:t>
            </a:r>
            <a:r>
              <a:rPr lang="de-DE" sz="1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Eckert und John W. </a:t>
            </a:r>
            <a:r>
              <a:rPr lang="de-DE" sz="11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Mauchly</a:t>
            </a:r>
            <a:r>
              <a:rPr lang="de-DE" sz="1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gebaut. Der Großcomputer maß zehn mal 17 Meter und wog 27 Tonnen. Allein der Computer ENIAC hatte damals über 17.000 Elektronenröhren, von denen bei einer Berechnung jede einzelne funktionsbereit gehalten werden musste.</a:t>
            </a:r>
            <a:endParaRPr lang="de-DE"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de-DE"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100" dirty="0">
                <a:effectLst/>
                <a:latin typeface="Calibri" panose="020F0502020204030204" pitchFamily="34" charset="0"/>
                <a:ea typeface="Calibri" panose="020F0502020204030204" pitchFamily="34" charset="0"/>
                <a:cs typeface="Times New Roman" panose="02020603050405020304" pitchFamily="18" charset="0"/>
              </a:rPr>
              <a:t>Von Großcomputer zu </a:t>
            </a:r>
            <a:r>
              <a:rPr lang="de-DE" sz="1100" b="1" dirty="0">
                <a:effectLst/>
                <a:latin typeface="Calibri" panose="020F0502020204030204" pitchFamily="34" charset="0"/>
                <a:ea typeface="Calibri" panose="020F0502020204030204" pitchFamily="34" charset="0"/>
                <a:cs typeface="Times New Roman" panose="02020603050405020304" pitchFamily="18" charset="0"/>
              </a:rPr>
              <a:t>Heimcomputer</a:t>
            </a:r>
          </a:p>
          <a:p>
            <a:pPr>
              <a:lnSpc>
                <a:spcPct val="107000"/>
              </a:lnSpc>
              <a:spcAft>
                <a:spcPts val="800"/>
              </a:spcAft>
            </a:pP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100" dirty="0">
                <a:effectLst/>
                <a:latin typeface="Calibri" panose="020F0502020204030204" pitchFamily="34" charset="0"/>
                <a:ea typeface="Calibri" panose="020F0502020204030204" pitchFamily="34" charset="0"/>
                <a:cs typeface="Times New Roman" panose="02020603050405020304" pitchFamily="18" charset="0"/>
              </a:rPr>
              <a:t>In den 80er, 90er und frühen 2000er Jahren </a:t>
            </a:r>
            <a:r>
              <a:rPr lang="de-DE"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100" dirty="0">
                <a:effectLst/>
                <a:latin typeface="Calibri" panose="020F0502020204030204" pitchFamily="34" charset="0"/>
                <a:ea typeface="Calibri" panose="020F0502020204030204" pitchFamily="34" charset="0"/>
                <a:cs typeface="Times New Roman" panose="02020603050405020304" pitchFamily="18" charset="0"/>
              </a:rPr>
              <a:t> hauptsächlich </a:t>
            </a:r>
            <a:r>
              <a:rPr lang="de-DE" sz="1100" b="1" i="1" dirty="0">
                <a:effectLst/>
                <a:latin typeface="Calibri" panose="020F0502020204030204" pitchFamily="34" charset="0"/>
                <a:ea typeface="Calibri" panose="020F0502020204030204" pitchFamily="34" charset="0"/>
                <a:cs typeface="Times New Roman" panose="02020603050405020304" pitchFamily="18" charset="0"/>
              </a:rPr>
              <a:t>Rich-Client-Applikationen</a:t>
            </a:r>
          </a:p>
          <a:p>
            <a:pPr>
              <a:lnSpc>
                <a:spcPct val="107000"/>
              </a:lnSpc>
              <a:spcAft>
                <a:spcPts val="800"/>
              </a:spcAft>
            </a:pPr>
            <a:endParaRPr lang="de-DE" sz="11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100" dirty="0">
                <a:effectLst/>
                <a:latin typeface="Calibri" panose="020F0502020204030204" pitchFamily="34" charset="0"/>
                <a:ea typeface="Calibri" panose="020F0502020204030204" pitchFamily="34" charset="0"/>
                <a:cs typeface="Times New Roman" panose="02020603050405020304" pitchFamily="18" charset="0"/>
              </a:rPr>
              <a:t>Durch PHP, Java Server  Pages und ASP.net </a:t>
            </a:r>
            <a:r>
              <a:rPr lang="de-DE"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100" dirty="0">
                <a:effectLst/>
                <a:latin typeface="Calibri" panose="020F0502020204030204" pitchFamily="34" charset="0"/>
                <a:ea typeface="Calibri" panose="020F0502020204030204" pitchFamily="34" charset="0"/>
                <a:cs typeface="Times New Roman" panose="02020603050405020304" pitchFamily="18" charset="0"/>
              </a:rPr>
              <a:t> Trend zu </a:t>
            </a:r>
            <a:r>
              <a:rPr lang="de-DE" sz="1100" b="1" dirty="0">
                <a:effectLst/>
                <a:latin typeface="Calibri" panose="020F0502020204030204" pitchFamily="34" charset="0"/>
                <a:ea typeface="Calibri" panose="020F0502020204030204" pitchFamily="34" charset="0"/>
                <a:cs typeface="Times New Roman" panose="02020603050405020304" pitchFamily="18" charset="0"/>
              </a:rPr>
              <a:t>Webapplikationen</a:t>
            </a:r>
          </a:p>
          <a:p>
            <a:pPr marL="742950" lvl="1" indent="-285750">
              <a:lnSpc>
                <a:spcPct val="105000"/>
              </a:lnSpc>
              <a:spcAft>
                <a:spcPts val="800"/>
              </a:spcAft>
              <a:buFont typeface="Arial" panose="020B0604020202020204" pitchFamily="34" charset="0"/>
              <a:buChar char=""/>
              <a:tabLst>
                <a:tab pos="228600" algn="l"/>
              </a:tabLst>
            </a:pPr>
            <a:r>
              <a:rPr lang="de-DE" sz="1100" dirty="0">
                <a:effectLst/>
                <a:latin typeface="Calibri" panose="020F0502020204030204" pitchFamily="34" charset="0"/>
                <a:ea typeface="Calibri" panose="020F0502020204030204" pitchFamily="34" charset="0"/>
                <a:cs typeface="Times New Roman" panose="02020603050405020304" pitchFamily="18" charset="0"/>
              </a:rPr>
              <a:t>2-Tier Architekturen</a:t>
            </a:r>
          </a:p>
          <a:p>
            <a:pPr marL="742950" lvl="1" indent="-285750">
              <a:lnSpc>
                <a:spcPct val="105000"/>
              </a:lnSpc>
              <a:spcAft>
                <a:spcPts val="800"/>
              </a:spcAft>
              <a:buFont typeface="Arial" panose="020B0604020202020204" pitchFamily="34" charset="0"/>
              <a:buChar char=""/>
              <a:tabLst>
                <a:tab pos="228600" algn="l"/>
              </a:tabLst>
            </a:pPr>
            <a:r>
              <a:rPr lang="de-DE" sz="1100" dirty="0">
                <a:effectLst/>
                <a:latin typeface="Calibri" panose="020F0502020204030204" pitchFamily="34" charset="0"/>
                <a:ea typeface="Calibri" panose="020F0502020204030204" pitchFamily="34" charset="0"/>
                <a:cs typeface="Times New Roman" panose="02020603050405020304" pitchFamily="18" charset="0"/>
              </a:rPr>
              <a:t>3-Tier Architekturen</a:t>
            </a:r>
          </a:p>
          <a:p>
            <a:pPr marL="742950" lvl="1" indent="-285750">
              <a:lnSpc>
                <a:spcPct val="105000"/>
              </a:lnSpc>
              <a:spcAft>
                <a:spcPts val="800"/>
              </a:spcAft>
              <a:buFont typeface="Arial" panose="020B0604020202020204" pitchFamily="34" charset="0"/>
              <a:buChar char=""/>
              <a:tabLst>
                <a:tab pos="228600" algn="l"/>
              </a:tabLst>
            </a:pP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5000"/>
              </a:lnSpc>
              <a:spcAft>
                <a:spcPts val="800"/>
              </a:spcAft>
              <a:buFont typeface="Arial" panose="020B0604020202020204" pitchFamily="34" charset="0"/>
              <a:buNone/>
              <a:tabLst>
                <a:tab pos="228600" algn="l"/>
              </a:tabLst>
            </a:pPr>
            <a:endParaRPr lang="de-DE" sz="1100" b="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5000"/>
              </a:lnSpc>
              <a:spcAft>
                <a:spcPts val="800"/>
              </a:spcAft>
              <a:buFont typeface="Arial" panose="020B0604020202020204" pitchFamily="34" charset="0"/>
              <a:buNone/>
              <a:tabLst>
                <a:tab pos="228600" algn="l"/>
              </a:tabLst>
            </a:pPr>
            <a:r>
              <a:rPr lang="de-DE" sz="1100" b="1" dirty="0">
                <a:effectLst/>
                <a:latin typeface="Calibri" panose="020F0502020204030204" pitchFamily="34" charset="0"/>
                <a:ea typeface="Calibri" panose="020F0502020204030204" pitchFamily="34" charset="0"/>
                <a:cs typeface="Times New Roman" panose="02020603050405020304" pitchFamily="18" charset="0"/>
              </a:rPr>
              <a:t>Monolith:</a:t>
            </a:r>
          </a:p>
          <a:p>
            <a:pPr marL="318770">
              <a:lnSpc>
                <a:spcPct val="105000"/>
              </a:lnSpc>
            </a:pP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p>
            <a:pPr marL="318770">
              <a:lnSpc>
                <a:spcPct val="105000"/>
              </a:lnSpc>
            </a:pPr>
            <a:r>
              <a:rPr lang="de-DE" sz="1800" dirty="0">
                <a:effectLst/>
                <a:latin typeface="Calibri" panose="020F0502020204030204" pitchFamily="34" charset="0"/>
              </a:rPr>
              <a:t>Als monolithische IT-Systeme werden umfassende Softwareapplikationen bezeichnet, welche keine explizite Trennung in unterschiedliche Teilsysteme aufweisen. </a:t>
            </a:r>
          </a:p>
          <a:p>
            <a:pPr marL="318770">
              <a:lnSpc>
                <a:spcPct val="105000"/>
              </a:lnSpc>
            </a:pPr>
            <a:r>
              <a:rPr lang="de-DE" sz="1800" dirty="0">
                <a:effectLst/>
                <a:latin typeface="Calibri" panose="020F0502020204030204" pitchFamily="34" charset="0"/>
              </a:rPr>
              <a:t>Die typischen Funktionen eines solchen Anwendungssystems, also Datenhaltung, Anwendungslogik und Benutzeroberfläche sind in diesem Fall eng gekoppelt und weitreichend zu einem </a:t>
            </a:r>
            <a:br>
              <a:rPr lang="de-DE" sz="1800" dirty="0">
                <a:effectLst/>
                <a:latin typeface="Calibri" panose="020F0502020204030204" pitchFamily="34" charset="0"/>
              </a:rPr>
            </a:br>
            <a:r>
              <a:rPr lang="de-DE" sz="1800" dirty="0">
                <a:effectLst/>
                <a:latin typeface="Calibri" panose="020F0502020204030204" pitchFamily="34" charset="0"/>
              </a:rPr>
              <a:t>komplexen Gesamtsystem miteinander verschmolzen </a:t>
            </a:r>
          </a:p>
          <a:p>
            <a:pPr marL="318770">
              <a:lnSpc>
                <a:spcPct val="105000"/>
              </a:lnSpc>
            </a:pPr>
            <a:br>
              <a:rPr lang="de-DE" sz="1800" dirty="0">
                <a:effectLst/>
                <a:latin typeface="Calibri" panose="020F0502020204030204" pitchFamily="34" charset="0"/>
              </a:rPr>
            </a:br>
            <a:r>
              <a:rPr lang="de-DE" sz="1800" dirty="0">
                <a:effectLst/>
                <a:latin typeface="Calibri" panose="020F0502020204030204" pitchFamily="34" charset="0"/>
              </a:rPr>
              <a:t>Das kann nicht ideal sein. Das gesamte Anwendungssystem stellt sich als ein großer und kaum zu durchschauender Block dar. </a:t>
            </a:r>
          </a:p>
          <a:p>
            <a:pPr marL="318770">
              <a:lnSpc>
                <a:spcPct val="105000"/>
              </a:lnSpc>
            </a:pPr>
            <a:endParaRPr lang="de-DE" sz="1800" dirty="0">
              <a:effectLst/>
              <a:latin typeface="Calibri" panose="020F0502020204030204" pitchFamily="34" charset="0"/>
            </a:endParaRPr>
          </a:p>
          <a:p>
            <a:pPr marL="318770">
              <a:lnSpc>
                <a:spcPct val="105000"/>
              </a:lnSpc>
            </a:pPr>
            <a:r>
              <a:rPr lang="de-DE" sz="1800" dirty="0">
                <a:effectLst/>
                <a:latin typeface="Calibri" panose="020F0502020204030204" pitchFamily="34" charset="0"/>
              </a:rPr>
              <a:t>Ein monolithisches IT-System führt zu folgenden Nachteilen: </a:t>
            </a:r>
            <a:br>
              <a:rPr lang="de-DE" sz="1800" dirty="0">
                <a:effectLst/>
                <a:latin typeface="Calibri" panose="020F0502020204030204" pitchFamily="34" charset="0"/>
              </a:rPr>
            </a:br>
            <a:endParaRPr lang="de-DE" sz="1800" dirty="0">
              <a:effectLst/>
              <a:latin typeface="Calibri" panose="020F0502020204030204" pitchFamily="34" charset="0"/>
            </a:endParaRPr>
          </a:p>
          <a:p>
            <a:pPr marL="604520" indent="-285750">
              <a:lnSpc>
                <a:spcPct val="105000"/>
              </a:lnSpc>
              <a:buFont typeface="Arial" panose="020B0604020202020204" pitchFamily="34" charset="0"/>
              <a:buChar char="•"/>
            </a:pPr>
            <a:r>
              <a:rPr lang="de-DE" sz="1800" dirty="0">
                <a:effectLst/>
                <a:latin typeface="Calibri" panose="020F0502020204030204" pitchFamily="34" charset="0"/>
              </a:rPr>
              <a:t>Hohe Komplexität: Das Softwaresystem ist komplex. Die fehlende Aufteilung in Einzelmodule führt dazu, dass diese </a:t>
            </a:r>
            <a:br>
              <a:rPr lang="de-DE" sz="1800" dirty="0">
                <a:effectLst/>
                <a:latin typeface="Calibri" panose="020F0502020204030204" pitchFamily="34" charset="0"/>
              </a:rPr>
            </a:br>
            <a:r>
              <a:rPr lang="de-DE" sz="1800" dirty="0">
                <a:effectLst/>
                <a:latin typeface="Calibri" panose="020F0502020204030204" pitchFamily="34" charset="0"/>
              </a:rPr>
              <a:t>nicht reduziert wird. </a:t>
            </a:r>
            <a:br>
              <a:rPr lang="de-DE" sz="1800" dirty="0">
                <a:effectLst/>
                <a:latin typeface="Calibri" panose="020F0502020204030204" pitchFamily="34" charset="0"/>
              </a:rPr>
            </a:br>
            <a:endParaRPr lang="de-DE" sz="1800" dirty="0">
              <a:effectLst/>
              <a:latin typeface="Calibri" panose="020F0502020204030204" pitchFamily="34" charset="0"/>
            </a:endParaRPr>
          </a:p>
          <a:p>
            <a:pPr marL="604520" indent="-285750">
              <a:lnSpc>
                <a:spcPct val="105000"/>
              </a:lnSpc>
              <a:buFont typeface="Arial" panose="020B0604020202020204" pitchFamily="34" charset="0"/>
              <a:buChar char="•"/>
            </a:pPr>
            <a:r>
              <a:rPr lang="de-DE" sz="1800" dirty="0">
                <a:effectLst/>
                <a:latin typeface="Calibri" panose="020F0502020204030204" pitchFamily="34" charset="0"/>
              </a:rPr>
              <a:t>Schlechte Wartbarkeit: Die Wartung und Fehlerbereinigung stellen sich sehr schwierig dar. Es gelingt nicht einzelne </a:t>
            </a:r>
            <a:r>
              <a:rPr lang="de-DE" sz="1800" dirty="0" err="1">
                <a:effectLst/>
                <a:latin typeface="Calibri" panose="020F0502020204030204" pitchFamily="34" charset="0"/>
              </a:rPr>
              <a:t>Tei</a:t>
            </a:r>
            <a:r>
              <a:rPr lang="de-DE" sz="1800" dirty="0">
                <a:effectLst/>
                <a:latin typeface="Calibri" panose="020F0502020204030204" pitchFamily="34" charset="0"/>
              </a:rPr>
              <a:t>- </a:t>
            </a:r>
            <a:br>
              <a:rPr lang="de-DE" sz="1800" dirty="0">
                <a:effectLst/>
                <a:latin typeface="Calibri" panose="020F0502020204030204" pitchFamily="34" charset="0"/>
              </a:rPr>
            </a:br>
            <a:r>
              <a:rPr lang="de-DE" sz="1800" dirty="0">
                <a:effectLst/>
                <a:latin typeface="Calibri" panose="020F0502020204030204" pitchFamily="34" charset="0"/>
              </a:rPr>
              <a:t>le der Anwendung gegen neuere Technologien auszutauschen, ohne dass dies direkte Einflüsse auf andere Bestandteile der Software hat. Anpassungen an einer Stelle im </a:t>
            </a:r>
            <a:br>
              <a:rPr lang="de-DE" sz="1800" dirty="0">
                <a:effectLst/>
                <a:latin typeface="Calibri" panose="020F0502020204030204" pitchFamily="34" charset="0"/>
              </a:rPr>
            </a:br>
            <a:r>
              <a:rPr lang="de-DE" sz="1800" dirty="0">
                <a:effectLst/>
                <a:latin typeface="Calibri" panose="020F0502020204030204" pitchFamily="34" charset="0"/>
              </a:rPr>
              <a:t>Quellcode lösen gewissermaßen eine Kette von notwendigen Folgeanpassungen aus. </a:t>
            </a:r>
            <a:br>
              <a:rPr lang="de-DE" sz="1800" dirty="0">
                <a:effectLst/>
                <a:latin typeface="Calibri" panose="020F0502020204030204" pitchFamily="34" charset="0"/>
              </a:rPr>
            </a:br>
            <a:endParaRPr lang="de-DE" sz="1800" dirty="0">
              <a:effectLst/>
              <a:latin typeface="Calibri" panose="020F0502020204030204" pitchFamily="34" charset="0"/>
            </a:endParaRPr>
          </a:p>
          <a:p>
            <a:pPr marL="604520" indent="-285750">
              <a:lnSpc>
                <a:spcPct val="105000"/>
              </a:lnSpc>
              <a:buFont typeface="Arial" panose="020B0604020202020204" pitchFamily="34" charset="0"/>
              <a:buChar char="•"/>
            </a:pPr>
            <a:r>
              <a:rPr lang="de-DE" sz="1800" dirty="0">
                <a:effectLst/>
                <a:latin typeface="Calibri" panose="020F0502020204030204" pitchFamily="34" charset="0"/>
              </a:rPr>
              <a:t>Schwierige Wiederverwendung: Die Wiederverwendung einzelner Softwarekomponenten ist bei einem solchen komplizierten monolithischen Gesamtsystem ausgeschlossen. Wir </a:t>
            </a:r>
            <a:br>
              <a:rPr lang="de-DE" sz="1800" dirty="0">
                <a:effectLst/>
                <a:latin typeface="Calibri" panose="020F0502020204030204" pitchFamily="34" charset="0"/>
              </a:rPr>
            </a:br>
            <a:r>
              <a:rPr lang="de-DE" sz="1800" dirty="0">
                <a:effectLst/>
                <a:latin typeface="Calibri" panose="020F0502020204030204" pitchFamily="34" charset="0"/>
              </a:rPr>
              <a:t>können eine einmal erarbeitete Lösung für eine ähnliche Problemstellung nicht wiederverwenden, sondern müssen jedes Mal von vorn beginnen. </a:t>
            </a:r>
          </a:p>
          <a:p>
            <a:pPr marL="604520" indent="-285750">
              <a:lnSpc>
                <a:spcPct val="105000"/>
              </a:lnSpc>
              <a:buFont typeface="Arial" panose="020B0604020202020204" pitchFamily="34" charset="0"/>
              <a:buChar char="•"/>
            </a:pPr>
            <a:endParaRPr lang="de-DE" sz="1800" dirty="0">
              <a:effectLst/>
              <a:latin typeface="Calibri" panose="020F0502020204030204" pitchFamily="34" charset="0"/>
            </a:endParaRPr>
          </a:p>
          <a:p>
            <a:pPr marL="604520" indent="-285750">
              <a:lnSpc>
                <a:spcPct val="105000"/>
              </a:lnSpc>
              <a:buFont typeface="Arial" panose="020B0604020202020204" pitchFamily="34" charset="0"/>
              <a:buChar char="•"/>
            </a:pPr>
            <a:r>
              <a:rPr lang="de-DE" sz="1800" dirty="0">
                <a:effectLst/>
                <a:latin typeface="Calibri" panose="020F0502020204030204" pitchFamily="34" charset="0"/>
              </a:rPr>
              <a:t>Inflexibilität: Eine Erweiterbarkeit und eine Skalierbarkeit sind nahezu ausgeschlossen beziehungsweise stark eingeschränkt. </a:t>
            </a:r>
          </a:p>
          <a:p>
            <a:pPr marL="318770" indent="0">
              <a:lnSpc>
                <a:spcPct val="105000"/>
              </a:lnSpc>
              <a:buFont typeface="Arial" panose="020B0604020202020204" pitchFamily="34" charset="0"/>
              <a:buNone/>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318770" indent="0">
              <a:lnSpc>
                <a:spcPct val="105000"/>
              </a:lnSpc>
              <a:buFont typeface="Arial" panose="020B0604020202020204" pitchFamily="34" charset="0"/>
              <a:buNone/>
            </a:pP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p>
            <a:pPr marL="318770">
              <a:lnSpc>
                <a:spcPct val="105000"/>
              </a:lnSpc>
              <a:spcAft>
                <a:spcPts val="800"/>
              </a:spcAft>
            </a:pPr>
            <a:r>
              <a:rPr lang="de-DE" sz="1100" dirty="0">
                <a:effectLst/>
                <a:latin typeface="Calibri" panose="020F0502020204030204" pitchFamily="34" charset="0"/>
                <a:ea typeface="Calibri" panose="020F0502020204030204" pitchFamily="34" charset="0"/>
                <a:cs typeface="Times New Roman" panose="02020603050405020304" pitchFamily="18" charset="0"/>
              </a:rPr>
              <a:t>Quelle: Cloudbasierte Dienste per API integrieren, </a:t>
            </a:r>
            <a:r>
              <a:rPr lang="de-DE" sz="1100" dirty="0" err="1">
                <a:effectLst/>
                <a:latin typeface="Calibri" panose="020F0502020204030204" pitchFamily="34" charset="0"/>
                <a:ea typeface="Calibri" panose="020F0502020204030204" pitchFamily="34" charset="0"/>
                <a:cs typeface="Times New Roman" panose="02020603050405020304" pitchFamily="18" charset="0"/>
              </a:rPr>
              <a:t>Webdeveloper</a:t>
            </a:r>
            <a:r>
              <a:rPr lang="de-DE" sz="1100" dirty="0">
                <a:effectLst/>
                <a:latin typeface="Calibri" panose="020F0502020204030204" pitchFamily="34" charset="0"/>
                <a:ea typeface="Calibri" panose="020F0502020204030204" pitchFamily="34" charset="0"/>
                <a:cs typeface="Times New Roman" panose="02020603050405020304" pitchFamily="18" charset="0"/>
              </a:rPr>
              <a:t> 1/2019, S. 81</a:t>
            </a:r>
          </a:p>
          <a:p>
            <a:endParaRPr lang="de-DE" dirty="0"/>
          </a:p>
        </p:txBody>
      </p:sp>
      <p:sp>
        <p:nvSpPr>
          <p:cNvPr id="4" name="Foliennummernplatzhalter 3"/>
          <p:cNvSpPr>
            <a:spLocks noGrp="1"/>
          </p:cNvSpPr>
          <p:nvPr>
            <p:ph type="sldNum" sz="quarter" idx="5"/>
          </p:nvPr>
        </p:nvSpPr>
        <p:spPr/>
        <p:txBody>
          <a:bodyPr/>
          <a:lstStyle/>
          <a:p>
            <a:fld id="{B481C560-3233-4E8A-928C-6AAFD8F21E1A}" type="slidenum">
              <a:rPr lang="de-DE" smtClean="0"/>
              <a:t>5</a:t>
            </a:fld>
            <a:endParaRPr lang="de-DE"/>
          </a:p>
        </p:txBody>
      </p:sp>
    </p:spTree>
    <p:extLst>
      <p:ext uri="{BB962C8B-B14F-4D97-AF65-F5344CB8AC3E}">
        <p14:creationId xmlns:p14="http://schemas.microsoft.com/office/powerpoint/2010/main" val="11886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481C560-3233-4E8A-928C-6AAFD8F21E1A}" type="slidenum">
              <a:rPr lang="de-DE" smtClean="0"/>
              <a:t>6</a:t>
            </a:fld>
            <a:endParaRPr lang="de-DE"/>
          </a:p>
        </p:txBody>
      </p:sp>
    </p:spTree>
    <p:extLst>
      <p:ext uri="{BB962C8B-B14F-4D97-AF65-F5344CB8AC3E}">
        <p14:creationId xmlns:p14="http://schemas.microsoft.com/office/powerpoint/2010/main" val="1565608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481C560-3233-4E8A-928C-6AAFD8F21E1A}" type="slidenum">
              <a:rPr lang="de-DE" smtClean="0"/>
              <a:t>7</a:t>
            </a:fld>
            <a:endParaRPr lang="de-DE"/>
          </a:p>
        </p:txBody>
      </p:sp>
    </p:spTree>
    <p:extLst>
      <p:ext uri="{BB962C8B-B14F-4D97-AF65-F5344CB8AC3E}">
        <p14:creationId xmlns:p14="http://schemas.microsoft.com/office/powerpoint/2010/main" val="603155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481C560-3233-4E8A-928C-6AAFD8F21E1A}" type="slidenum">
              <a:rPr lang="de-DE" smtClean="0"/>
              <a:t>8</a:t>
            </a:fld>
            <a:endParaRPr lang="de-DE"/>
          </a:p>
        </p:txBody>
      </p:sp>
    </p:spTree>
    <p:extLst>
      <p:ext uri="{BB962C8B-B14F-4D97-AF65-F5344CB8AC3E}">
        <p14:creationId xmlns:p14="http://schemas.microsoft.com/office/powerpoint/2010/main" val="340546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481C560-3233-4E8A-928C-6AAFD8F21E1A}" type="slidenum">
              <a:rPr lang="de-DE" smtClean="0"/>
              <a:t>9</a:t>
            </a:fld>
            <a:endParaRPr lang="de-DE"/>
          </a:p>
        </p:txBody>
      </p:sp>
    </p:spTree>
    <p:extLst>
      <p:ext uri="{BB962C8B-B14F-4D97-AF65-F5344CB8AC3E}">
        <p14:creationId xmlns:p14="http://schemas.microsoft.com/office/powerpoint/2010/main" val="2256476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481C560-3233-4E8A-928C-6AAFD8F21E1A}" type="slidenum">
              <a:rPr lang="de-DE" smtClean="0"/>
              <a:t>10</a:t>
            </a:fld>
            <a:endParaRPr lang="de-DE"/>
          </a:p>
        </p:txBody>
      </p:sp>
    </p:spTree>
    <p:extLst>
      <p:ext uri="{BB962C8B-B14F-4D97-AF65-F5344CB8AC3E}">
        <p14:creationId xmlns:p14="http://schemas.microsoft.com/office/powerpoint/2010/main" val="2460485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bitcoindev.network/introduction-to-bitcoin-programming-with-bitcoinjs-and-bitcoin-core/" TargetMode="Externa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61" name="Grafik 60">
            <a:extLst>
              <a:ext uri="{FF2B5EF4-FFF2-40B4-BE49-F238E27FC236}">
                <a16:creationId xmlns:a16="http://schemas.microsoft.com/office/drawing/2014/main" id="{634D0F93-5939-354A-82F6-DCFDC59BA739}"/>
              </a:ext>
            </a:extLst>
          </p:cNvPr>
          <p:cNvPicPr>
            <a:picLocks noChangeAspect="1"/>
          </p:cNvPicPr>
          <p:nvPr userDrawn="1"/>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107" t="438" r="29705" b="438"/>
          <a:stretch>
            <a:fillRect/>
          </a:stretch>
        </p:blipFill>
        <p:spPr>
          <a:xfrm>
            <a:off x="-28281" y="2803142"/>
            <a:ext cx="2917594" cy="4156196"/>
          </a:xfrm>
          <a:custGeom>
            <a:avLst/>
            <a:gdLst>
              <a:gd name="connsiteX0" fmla="*/ 18853 w 2997723"/>
              <a:gd name="connsiteY0" fmla="*/ 0 h 4270342"/>
              <a:gd name="connsiteX1" fmla="*/ 2997723 w 2997723"/>
              <a:gd name="connsiteY1" fmla="*/ 4270342 h 4270342"/>
              <a:gd name="connsiteX2" fmla="*/ 0 w 2997723"/>
              <a:gd name="connsiteY2" fmla="*/ 4270342 h 4270342"/>
              <a:gd name="connsiteX3" fmla="*/ 18853 w 2997723"/>
              <a:gd name="connsiteY3" fmla="*/ 0 h 4270342"/>
            </a:gdLst>
            <a:ahLst/>
            <a:cxnLst>
              <a:cxn ang="0">
                <a:pos x="connsiteX0" y="connsiteY0"/>
              </a:cxn>
              <a:cxn ang="0">
                <a:pos x="connsiteX1" y="connsiteY1"/>
              </a:cxn>
              <a:cxn ang="0">
                <a:pos x="connsiteX2" y="connsiteY2"/>
              </a:cxn>
              <a:cxn ang="0">
                <a:pos x="connsiteX3" y="connsiteY3"/>
              </a:cxn>
            </a:cxnLst>
            <a:rect l="l" t="t" r="r" b="b"/>
            <a:pathLst>
              <a:path w="2997723" h="4270342">
                <a:moveTo>
                  <a:pt x="18853" y="0"/>
                </a:moveTo>
                <a:lnTo>
                  <a:pt x="2997723" y="4270342"/>
                </a:lnTo>
                <a:lnTo>
                  <a:pt x="0" y="4270342"/>
                </a:lnTo>
                <a:cubicBezTo>
                  <a:pt x="6284" y="2856321"/>
                  <a:pt x="12569" y="1442301"/>
                  <a:pt x="18853" y="0"/>
                </a:cubicBezTo>
                <a:close/>
              </a:path>
            </a:pathLst>
          </a:custGeom>
        </p:spPr>
      </p:pic>
      <p:cxnSp>
        <p:nvCxnSpPr>
          <p:cNvPr id="33" name="Gerade Verbindung 32">
            <a:extLst>
              <a:ext uri="{FF2B5EF4-FFF2-40B4-BE49-F238E27FC236}">
                <a16:creationId xmlns:a16="http://schemas.microsoft.com/office/drawing/2014/main" id="{B7B25244-52FE-2A4B-8192-424F60BB8A1D}"/>
              </a:ext>
            </a:extLst>
          </p:cNvPr>
          <p:cNvCxnSpPr>
            <a:cxnSpLocks/>
          </p:cNvCxnSpPr>
          <p:nvPr userDrawn="1"/>
        </p:nvCxnSpPr>
        <p:spPr>
          <a:xfrm flipV="1">
            <a:off x="84841" y="-18605"/>
            <a:ext cx="2686639" cy="2846896"/>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F9294075-1F3C-9D4B-B94C-003E6398FE83}"/>
              </a:ext>
            </a:extLst>
          </p:cNvPr>
          <p:cNvCxnSpPr>
            <a:cxnSpLocks/>
          </p:cNvCxnSpPr>
          <p:nvPr userDrawn="1"/>
        </p:nvCxnSpPr>
        <p:spPr>
          <a:xfrm>
            <a:off x="84841" y="2828291"/>
            <a:ext cx="2780907" cy="4011104"/>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3F9AA4AA-E811-6248-B29C-0BAFE2B7A21C}"/>
              </a:ext>
            </a:extLst>
          </p:cNvPr>
          <p:cNvCxnSpPr>
            <a:cxnSpLocks/>
          </p:cNvCxnSpPr>
          <p:nvPr userDrawn="1"/>
        </p:nvCxnSpPr>
        <p:spPr>
          <a:xfrm flipV="1">
            <a:off x="262003" y="-16685"/>
            <a:ext cx="2686639" cy="284689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8CA33194-E098-7D42-BDDD-DC5D4696C781}"/>
              </a:ext>
            </a:extLst>
          </p:cNvPr>
          <p:cNvCxnSpPr>
            <a:cxnSpLocks/>
          </p:cNvCxnSpPr>
          <p:nvPr userDrawn="1"/>
        </p:nvCxnSpPr>
        <p:spPr>
          <a:xfrm>
            <a:off x="249807" y="2853440"/>
            <a:ext cx="2818615" cy="3998092"/>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nvGrpSpPr>
          <p:cNvPr id="67" name="Gruppieren 66">
            <a:extLst>
              <a:ext uri="{FF2B5EF4-FFF2-40B4-BE49-F238E27FC236}">
                <a16:creationId xmlns:a16="http://schemas.microsoft.com/office/drawing/2014/main" id="{42633957-86B3-6340-B436-D7933A2DD5FB}"/>
              </a:ext>
            </a:extLst>
          </p:cNvPr>
          <p:cNvGrpSpPr/>
          <p:nvPr userDrawn="1"/>
        </p:nvGrpSpPr>
        <p:grpSpPr>
          <a:xfrm>
            <a:off x="89554" y="439784"/>
            <a:ext cx="1338606" cy="965059"/>
            <a:chOff x="84840" y="614047"/>
            <a:chExt cx="1338606" cy="965059"/>
          </a:xfrm>
        </p:grpSpPr>
        <p:pic>
          <p:nvPicPr>
            <p:cNvPr id="8" name="Grafik 7"/>
            <p:cNvPicPr>
              <a:picLocks noChangeAspect="1"/>
            </p:cNvPicPr>
            <p:nvPr userDrawn="1"/>
          </p:nvPicPr>
          <p:blipFill>
            <a:blip r:embed="rId4"/>
            <a:stretch>
              <a:fillRect/>
            </a:stretch>
          </p:blipFill>
          <p:spPr>
            <a:xfrm>
              <a:off x="249807" y="614047"/>
              <a:ext cx="1106175" cy="490819"/>
            </a:xfrm>
            <a:prstGeom prst="rect">
              <a:avLst/>
            </a:prstGeom>
          </p:spPr>
        </p:pic>
        <p:sp>
          <p:nvSpPr>
            <p:cNvPr id="49" name="Textfeld 48">
              <a:extLst>
                <a:ext uri="{FF2B5EF4-FFF2-40B4-BE49-F238E27FC236}">
                  <a16:creationId xmlns:a16="http://schemas.microsoft.com/office/drawing/2014/main" id="{E0591948-AF2C-464A-9304-B4C2CDA22260}"/>
                </a:ext>
              </a:extLst>
            </p:cNvPr>
            <p:cNvSpPr txBox="1"/>
            <p:nvPr userDrawn="1"/>
          </p:nvSpPr>
          <p:spPr>
            <a:xfrm>
              <a:off x="84840" y="1117441"/>
              <a:ext cx="1338606" cy="461665"/>
            </a:xfrm>
            <a:prstGeom prst="rect">
              <a:avLst/>
            </a:prstGeom>
            <a:noFill/>
          </p:spPr>
          <p:txBody>
            <a:bodyPr wrap="square" rtlCol="0">
              <a:spAutoFit/>
            </a:bodyPr>
            <a:lstStyle/>
            <a:p>
              <a:pPr algn="ctr"/>
              <a:r>
                <a:rPr lang="de-DE" sz="1200" b="1">
                  <a:latin typeface="Tahoma" panose="020B0604030504040204" pitchFamily="34" charset="0"/>
                  <a:ea typeface="Tahoma" panose="020B0604030504040204" pitchFamily="34" charset="0"/>
                  <a:cs typeface="Tahoma" panose="020B0604030504040204" pitchFamily="34" charset="0"/>
                </a:rPr>
                <a:t>Fachbereich </a:t>
              </a:r>
            </a:p>
            <a:p>
              <a:pPr algn="ctr"/>
              <a:r>
                <a:rPr lang="de-DE" sz="1200" b="1">
                  <a:latin typeface="Tahoma" panose="020B0604030504040204" pitchFamily="34" charset="0"/>
                  <a:ea typeface="Tahoma" panose="020B0604030504040204" pitchFamily="34" charset="0"/>
                  <a:cs typeface="Tahoma" panose="020B0604030504040204" pitchFamily="34" charset="0"/>
                </a:rPr>
                <a:t>IT</a:t>
              </a:r>
            </a:p>
          </p:txBody>
        </p:sp>
      </p:grpSp>
      <p:sp>
        <p:nvSpPr>
          <p:cNvPr id="63" name="Titel 62">
            <a:extLst>
              <a:ext uri="{FF2B5EF4-FFF2-40B4-BE49-F238E27FC236}">
                <a16:creationId xmlns:a16="http://schemas.microsoft.com/office/drawing/2014/main" id="{9B91EED7-25AF-7546-B228-079E7A223B5F}"/>
              </a:ext>
            </a:extLst>
          </p:cNvPr>
          <p:cNvSpPr>
            <a:spLocks noGrp="1"/>
          </p:cNvSpPr>
          <p:nvPr userDrawn="1">
            <p:ph type="title"/>
          </p:nvPr>
        </p:nvSpPr>
        <p:spPr>
          <a:xfrm>
            <a:off x="1604911" y="2141600"/>
            <a:ext cx="10018713" cy="1366839"/>
          </a:xfrm>
        </p:spPr>
        <p:txBody>
          <a:bodyPr/>
          <a:lstStyle>
            <a:lvl1pPr algn="ctr">
              <a:defRPr/>
            </a:lvl1pPr>
          </a:lstStyle>
          <a:p>
            <a:r>
              <a:rPr lang="de-DE"/>
              <a:t>Mastertitelformat bearbeiten</a:t>
            </a:r>
          </a:p>
        </p:txBody>
      </p:sp>
    </p:spTree>
    <p:extLst>
      <p:ext uri="{BB962C8B-B14F-4D97-AF65-F5344CB8AC3E}">
        <p14:creationId xmlns:p14="http://schemas.microsoft.com/office/powerpoint/2010/main" val="100805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el und Inhalt">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54761" y="348071"/>
            <a:ext cx="10018713" cy="1366839"/>
          </a:xfrm>
        </p:spPr>
        <p:txBody>
          <a:bodyPr/>
          <a:lstStyle>
            <a:lvl1pPr algn="l">
              <a:defRPr/>
            </a:lvl1pPr>
          </a:lstStyle>
          <a:p>
            <a:r>
              <a:rPr lang="de-DE"/>
              <a:t>Mastertitelformat bearbeiten</a:t>
            </a:r>
            <a:endParaRPr lang="en-US"/>
          </a:p>
        </p:txBody>
      </p:sp>
      <p:sp>
        <p:nvSpPr>
          <p:cNvPr id="3" name="Content Placeholder 2"/>
          <p:cNvSpPr>
            <a:spLocks noGrp="1"/>
          </p:cNvSpPr>
          <p:nvPr>
            <p:ph idx="1"/>
          </p:nvPr>
        </p:nvSpPr>
        <p:spPr/>
        <p:txBody>
          <a:bodyPr anchor="t"/>
          <a:lstStyle>
            <a:lvl1pPr>
              <a:buClr>
                <a:srgbClr val="FF9900"/>
              </a:buClr>
              <a:defRPr/>
            </a:lvl1pPr>
            <a:lvl2pPr>
              <a:buClr>
                <a:srgbClr val="FF9900"/>
              </a:buClr>
              <a:defRPr/>
            </a:lvl2pPr>
            <a:lvl3pPr>
              <a:buClr>
                <a:srgbClr val="FF9900"/>
              </a:buClr>
              <a:defRPr/>
            </a:lvl3pPr>
            <a:lvl4pPr>
              <a:buClr>
                <a:srgbClr val="FF9900"/>
              </a:buClr>
              <a:defRPr/>
            </a:lvl4pPr>
            <a:lvl5pPr>
              <a:buClr>
                <a:srgbClr val="FF990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Slide Number Placeholder 5"/>
          <p:cNvSpPr>
            <a:spLocks noGrp="1"/>
          </p:cNvSpPr>
          <p:nvPr>
            <p:ph type="sldNum" sz="quarter" idx="12"/>
          </p:nvPr>
        </p:nvSpPr>
        <p:spPr>
          <a:xfrm>
            <a:off x="220871" y="6275162"/>
            <a:ext cx="816077" cy="365125"/>
          </a:xfrm>
          <a:prstGeom prst="rect">
            <a:avLst/>
          </a:prstGeom>
        </p:spPr>
        <p:txBody>
          <a:bodyPr/>
          <a:lstStyle>
            <a:lvl1pPr algn="ctr">
              <a:defRPr sz="1400">
                <a:latin typeface="Tahoma" panose="020B0604030504040204" pitchFamily="34" charset="0"/>
                <a:ea typeface="Tahoma" panose="020B0604030504040204" pitchFamily="34" charset="0"/>
                <a:cs typeface="Tahoma" panose="020B0604030504040204" pitchFamily="34" charset="0"/>
              </a:defRPr>
            </a:lvl1pPr>
          </a:lstStyle>
          <a:p>
            <a:r>
              <a:rPr lang="en-US"/>
              <a:t>#</a:t>
            </a:r>
            <a:fld id="{3A98EE3D-8CD1-4C3F-BD1C-C98C9596463C}" type="slidenum">
              <a:rPr lang="en-US" smtClean="0"/>
              <a:pPr/>
              <a:t>‹Nr.›</a:t>
            </a:fld>
            <a:endParaRPr lang="en-US"/>
          </a:p>
        </p:txBody>
      </p:sp>
      <p:grpSp>
        <p:nvGrpSpPr>
          <p:cNvPr id="14" name="Gruppieren 13">
            <a:extLst>
              <a:ext uri="{FF2B5EF4-FFF2-40B4-BE49-F238E27FC236}">
                <a16:creationId xmlns:a16="http://schemas.microsoft.com/office/drawing/2014/main" id="{91139A94-0590-3945-A823-6151C1EF8372}"/>
              </a:ext>
            </a:extLst>
          </p:cNvPr>
          <p:cNvGrpSpPr/>
          <p:nvPr userDrawn="1"/>
        </p:nvGrpSpPr>
        <p:grpSpPr>
          <a:xfrm>
            <a:off x="82483" y="0"/>
            <a:ext cx="1713902" cy="6858000"/>
            <a:chOff x="82483" y="0"/>
            <a:chExt cx="1713902" cy="6858000"/>
          </a:xfrm>
        </p:grpSpPr>
        <p:cxnSp>
          <p:nvCxnSpPr>
            <p:cNvPr id="15" name="Gerade Verbindung 14">
              <a:extLst>
                <a:ext uri="{FF2B5EF4-FFF2-40B4-BE49-F238E27FC236}">
                  <a16:creationId xmlns:a16="http://schemas.microsoft.com/office/drawing/2014/main" id="{8C20962D-E19A-1144-962E-269A624BEBD7}"/>
                </a:ext>
              </a:extLst>
            </p:cNvPr>
            <p:cNvCxnSpPr>
              <a:cxnSpLocks/>
            </p:cNvCxnSpPr>
            <p:nvPr userDrawn="1"/>
          </p:nvCxnSpPr>
          <p:spPr>
            <a:xfrm flipV="1">
              <a:off x="82483" y="0"/>
              <a:ext cx="1460758" cy="2838838"/>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6" name="Gerade Verbindung 15">
              <a:extLst>
                <a:ext uri="{FF2B5EF4-FFF2-40B4-BE49-F238E27FC236}">
                  <a16:creationId xmlns:a16="http://schemas.microsoft.com/office/drawing/2014/main" id="{C80B1005-0CD6-8441-940A-3D54F5695FFF}"/>
                </a:ext>
              </a:extLst>
            </p:cNvPr>
            <p:cNvCxnSpPr>
              <a:cxnSpLocks/>
            </p:cNvCxnSpPr>
            <p:nvPr userDrawn="1"/>
          </p:nvCxnSpPr>
          <p:spPr>
            <a:xfrm>
              <a:off x="82483" y="2838838"/>
              <a:ext cx="1512012" cy="3999751"/>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9E01AB73-19A7-D448-AB60-B120FD811589}"/>
                </a:ext>
              </a:extLst>
            </p:cNvPr>
            <p:cNvCxnSpPr>
              <a:cxnSpLocks/>
            </p:cNvCxnSpPr>
            <p:nvPr userDrawn="1"/>
          </p:nvCxnSpPr>
          <p:spPr>
            <a:xfrm flipV="1">
              <a:off x="263870" y="16193"/>
              <a:ext cx="1460758" cy="2838838"/>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31CA0F5A-D7D4-4C4B-82EA-8D5B6749C0A4}"/>
                </a:ext>
              </a:extLst>
            </p:cNvPr>
            <p:cNvCxnSpPr>
              <a:cxnSpLocks/>
            </p:cNvCxnSpPr>
            <p:nvPr userDrawn="1"/>
          </p:nvCxnSpPr>
          <p:spPr>
            <a:xfrm>
              <a:off x="263870" y="2871224"/>
              <a:ext cx="1532515" cy="398677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66E09323-7AB8-1D44-B236-491B091416DB}"/>
              </a:ext>
            </a:extLst>
          </p:cNvPr>
          <p:cNvGrpSpPr/>
          <p:nvPr userDrawn="1"/>
        </p:nvGrpSpPr>
        <p:grpSpPr>
          <a:xfrm>
            <a:off x="-98904" y="444909"/>
            <a:ext cx="1338606" cy="655071"/>
            <a:chOff x="-117968" y="215711"/>
            <a:chExt cx="1338606" cy="655071"/>
          </a:xfrm>
        </p:grpSpPr>
        <p:pic>
          <p:nvPicPr>
            <p:cNvPr id="23" name="Grafik 22">
              <a:extLst>
                <a:ext uri="{FF2B5EF4-FFF2-40B4-BE49-F238E27FC236}">
                  <a16:creationId xmlns:a16="http://schemas.microsoft.com/office/drawing/2014/main" id="{C24CB5F3-1190-524C-85AE-1F052405FF67}"/>
                </a:ext>
              </a:extLst>
            </p:cNvPr>
            <p:cNvPicPr>
              <a:picLocks noChangeAspect="1"/>
            </p:cNvPicPr>
            <p:nvPr userDrawn="1"/>
          </p:nvPicPr>
          <p:blipFill>
            <a:blip r:embed="rId2"/>
            <a:stretch>
              <a:fillRect/>
            </a:stretch>
          </p:blipFill>
          <p:spPr>
            <a:xfrm>
              <a:off x="220871" y="215711"/>
              <a:ext cx="713344" cy="316517"/>
            </a:xfrm>
            <a:prstGeom prst="rect">
              <a:avLst/>
            </a:prstGeom>
          </p:spPr>
        </p:pic>
        <p:sp>
          <p:nvSpPr>
            <p:cNvPr id="24" name="Textfeld 23">
              <a:extLst>
                <a:ext uri="{FF2B5EF4-FFF2-40B4-BE49-F238E27FC236}">
                  <a16:creationId xmlns:a16="http://schemas.microsoft.com/office/drawing/2014/main" id="{D81A5574-906D-2341-8C30-26B3B468BB69}"/>
                </a:ext>
              </a:extLst>
            </p:cNvPr>
            <p:cNvSpPr txBox="1"/>
            <p:nvPr userDrawn="1"/>
          </p:nvSpPr>
          <p:spPr>
            <a:xfrm>
              <a:off x="-117968" y="532228"/>
              <a:ext cx="1338606" cy="338554"/>
            </a:xfrm>
            <a:prstGeom prst="rect">
              <a:avLst/>
            </a:prstGeom>
            <a:noFill/>
          </p:spPr>
          <p:txBody>
            <a:bodyPr wrap="square" rtlCol="0">
              <a:spAutoFit/>
            </a:bodyPr>
            <a:lstStyle/>
            <a:p>
              <a:pPr algn="ctr"/>
              <a:r>
                <a:rPr lang="de-DE" sz="800" b="1">
                  <a:latin typeface="Tahoma" panose="020B0604030504040204" pitchFamily="34" charset="0"/>
                  <a:ea typeface="Tahoma" panose="020B0604030504040204" pitchFamily="34" charset="0"/>
                  <a:cs typeface="Tahoma" panose="020B0604030504040204" pitchFamily="34" charset="0"/>
                </a:rPr>
                <a:t>Fachbereich </a:t>
              </a:r>
            </a:p>
            <a:p>
              <a:pPr algn="ctr"/>
              <a:r>
                <a:rPr lang="de-DE" sz="800" b="1">
                  <a:latin typeface="Tahoma" panose="020B0604030504040204" pitchFamily="34" charset="0"/>
                  <a:ea typeface="Tahoma" panose="020B0604030504040204" pitchFamily="34" charset="0"/>
                  <a:cs typeface="Tahoma" panose="020B0604030504040204" pitchFamily="34" charset="0"/>
                </a:rPr>
                <a:t>IT</a:t>
              </a:r>
            </a:p>
          </p:txBody>
        </p:sp>
      </p:grpSp>
    </p:spTree>
    <p:extLst>
      <p:ext uri="{BB962C8B-B14F-4D97-AF65-F5344CB8AC3E}">
        <p14:creationId xmlns:p14="http://schemas.microsoft.com/office/powerpoint/2010/main" val="726657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el und Inhalt">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54761" y="348071"/>
            <a:ext cx="10018713" cy="1366839"/>
          </a:xfrm>
        </p:spPr>
        <p:txBody>
          <a:bodyPr/>
          <a:lstStyle>
            <a:lvl1pPr algn="l">
              <a:defRPr/>
            </a:lvl1pPr>
          </a:lstStyle>
          <a:p>
            <a:r>
              <a:rPr lang="de-DE"/>
              <a:t>Mastertitelformat bearbeiten</a:t>
            </a:r>
            <a:endParaRPr lang="en-US"/>
          </a:p>
        </p:txBody>
      </p:sp>
      <p:sp>
        <p:nvSpPr>
          <p:cNvPr id="3" name="Content Placeholder 2"/>
          <p:cNvSpPr>
            <a:spLocks noGrp="1"/>
          </p:cNvSpPr>
          <p:nvPr>
            <p:ph idx="1"/>
          </p:nvPr>
        </p:nvSpPr>
        <p:spPr>
          <a:xfrm>
            <a:off x="1854761" y="1852202"/>
            <a:ext cx="4860000" cy="4277795"/>
          </a:xfrm>
        </p:spPr>
        <p:txBody>
          <a:bodyPr anchor="t"/>
          <a:lstStyle>
            <a:lvl1pPr>
              <a:buClr>
                <a:srgbClr val="FF9900"/>
              </a:buClr>
              <a:defRPr/>
            </a:lvl1pPr>
            <a:lvl2pPr>
              <a:buClr>
                <a:srgbClr val="FF9900"/>
              </a:buClr>
              <a:defRPr/>
            </a:lvl2pPr>
            <a:lvl3pPr>
              <a:buClr>
                <a:srgbClr val="FF9900"/>
              </a:buClr>
              <a:defRPr/>
            </a:lvl3pPr>
            <a:lvl4pPr>
              <a:buClr>
                <a:srgbClr val="FF9900"/>
              </a:buClr>
              <a:defRPr/>
            </a:lvl4pPr>
            <a:lvl5pPr>
              <a:buClr>
                <a:srgbClr val="FF990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Slide Number Placeholder 5"/>
          <p:cNvSpPr>
            <a:spLocks noGrp="1"/>
          </p:cNvSpPr>
          <p:nvPr>
            <p:ph type="sldNum" sz="quarter" idx="12"/>
          </p:nvPr>
        </p:nvSpPr>
        <p:spPr>
          <a:xfrm>
            <a:off x="220871" y="6275162"/>
            <a:ext cx="816077" cy="365125"/>
          </a:xfrm>
          <a:prstGeom prst="rect">
            <a:avLst/>
          </a:prstGeom>
        </p:spPr>
        <p:txBody>
          <a:bodyPr/>
          <a:lstStyle>
            <a:lvl1pPr algn="ctr">
              <a:defRPr sz="1400">
                <a:latin typeface="Tahoma" panose="020B0604030504040204" pitchFamily="34" charset="0"/>
                <a:ea typeface="Tahoma" panose="020B0604030504040204" pitchFamily="34" charset="0"/>
                <a:cs typeface="Tahoma" panose="020B0604030504040204" pitchFamily="34" charset="0"/>
              </a:defRPr>
            </a:lvl1pPr>
          </a:lstStyle>
          <a:p>
            <a:r>
              <a:rPr lang="en-US"/>
              <a:t>#</a:t>
            </a:r>
            <a:fld id="{3A98EE3D-8CD1-4C3F-BD1C-C98C9596463C}" type="slidenum">
              <a:rPr lang="en-US" smtClean="0"/>
              <a:pPr/>
              <a:t>‹Nr.›</a:t>
            </a:fld>
            <a:endParaRPr lang="en-US"/>
          </a:p>
        </p:txBody>
      </p:sp>
      <p:grpSp>
        <p:nvGrpSpPr>
          <p:cNvPr id="21" name="Gruppieren 20">
            <a:extLst>
              <a:ext uri="{FF2B5EF4-FFF2-40B4-BE49-F238E27FC236}">
                <a16:creationId xmlns:a16="http://schemas.microsoft.com/office/drawing/2014/main" id="{FB9C2070-7CFC-2040-BE92-5D3551745E2A}"/>
              </a:ext>
            </a:extLst>
          </p:cNvPr>
          <p:cNvGrpSpPr/>
          <p:nvPr userDrawn="1"/>
        </p:nvGrpSpPr>
        <p:grpSpPr>
          <a:xfrm>
            <a:off x="-98904" y="444909"/>
            <a:ext cx="1338606" cy="655071"/>
            <a:chOff x="-117968" y="215711"/>
            <a:chExt cx="1338606" cy="655071"/>
          </a:xfrm>
        </p:grpSpPr>
        <p:pic>
          <p:nvPicPr>
            <p:cNvPr id="12" name="Grafik 11">
              <a:extLst>
                <a:ext uri="{FF2B5EF4-FFF2-40B4-BE49-F238E27FC236}">
                  <a16:creationId xmlns:a16="http://schemas.microsoft.com/office/drawing/2014/main" id="{CF8001D3-D81F-624C-ACAC-86BE85A5BA66}"/>
                </a:ext>
              </a:extLst>
            </p:cNvPr>
            <p:cNvPicPr>
              <a:picLocks noChangeAspect="1"/>
            </p:cNvPicPr>
            <p:nvPr userDrawn="1"/>
          </p:nvPicPr>
          <p:blipFill>
            <a:blip r:embed="rId2"/>
            <a:stretch>
              <a:fillRect/>
            </a:stretch>
          </p:blipFill>
          <p:spPr>
            <a:xfrm>
              <a:off x="220871" y="215711"/>
              <a:ext cx="713344" cy="316517"/>
            </a:xfrm>
            <a:prstGeom prst="rect">
              <a:avLst/>
            </a:prstGeom>
          </p:spPr>
        </p:pic>
        <p:sp>
          <p:nvSpPr>
            <p:cNvPr id="13" name="Textfeld 12">
              <a:extLst>
                <a:ext uri="{FF2B5EF4-FFF2-40B4-BE49-F238E27FC236}">
                  <a16:creationId xmlns:a16="http://schemas.microsoft.com/office/drawing/2014/main" id="{3D624F3C-7C42-FD41-9840-F228FC6F2DCA}"/>
                </a:ext>
              </a:extLst>
            </p:cNvPr>
            <p:cNvSpPr txBox="1"/>
            <p:nvPr userDrawn="1"/>
          </p:nvSpPr>
          <p:spPr>
            <a:xfrm>
              <a:off x="-117968" y="532228"/>
              <a:ext cx="1338606" cy="338554"/>
            </a:xfrm>
            <a:prstGeom prst="rect">
              <a:avLst/>
            </a:prstGeom>
            <a:noFill/>
          </p:spPr>
          <p:txBody>
            <a:bodyPr wrap="square" rtlCol="0">
              <a:spAutoFit/>
            </a:bodyPr>
            <a:lstStyle/>
            <a:p>
              <a:pPr algn="ctr"/>
              <a:r>
                <a:rPr lang="de-DE" sz="800" b="1">
                  <a:latin typeface="Tahoma" panose="020B0604030504040204" pitchFamily="34" charset="0"/>
                  <a:ea typeface="Tahoma" panose="020B0604030504040204" pitchFamily="34" charset="0"/>
                  <a:cs typeface="Tahoma" panose="020B0604030504040204" pitchFamily="34" charset="0"/>
                </a:rPr>
                <a:t>Fachbereich </a:t>
              </a:r>
            </a:p>
            <a:p>
              <a:pPr algn="ctr"/>
              <a:r>
                <a:rPr lang="de-DE" sz="800" b="1">
                  <a:latin typeface="Tahoma" panose="020B0604030504040204" pitchFamily="34" charset="0"/>
                  <a:ea typeface="Tahoma" panose="020B0604030504040204" pitchFamily="34" charset="0"/>
                  <a:cs typeface="Tahoma" panose="020B0604030504040204" pitchFamily="34" charset="0"/>
                </a:rPr>
                <a:t>IT</a:t>
              </a:r>
            </a:p>
          </p:txBody>
        </p:sp>
      </p:grpSp>
      <p:sp>
        <p:nvSpPr>
          <p:cNvPr id="15" name="Content Placeholder 2">
            <a:extLst>
              <a:ext uri="{FF2B5EF4-FFF2-40B4-BE49-F238E27FC236}">
                <a16:creationId xmlns:a16="http://schemas.microsoft.com/office/drawing/2014/main" id="{E658F19A-C354-234B-8836-C1A0B0C2D92E}"/>
              </a:ext>
            </a:extLst>
          </p:cNvPr>
          <p:cNvSpPr>
            <a:spLocks noGrp="1"/>
          </p:cNvSpPr>
          <p:nvPr>
            <p:ph idx="13"/>
          </p:nvPr>
        </p:nvSpPr>
        <p:spPr>
          <a:xfrm>
            <a:off x="7013474" y="1852201"/>
            <a:ext cx="4860000" cy="4277795"/>
          </a:xfrm>
        </p:spPr>
        <p:txBody>
          <a:bodyPr anchor="t"/>
          <a:lstStyle>
            <a:lvl1pPr>
              <a:buClr>
                <a:srgbClr val="FF9900"/>
              </a:buClr>
              <a:defRPr/>
            </a:lvl1pPr>
            <a:lvl2pPr>
              <a:buClr>
                <a:srgbClr val="FF9900"/>
              </a:buClr>
              <a:defRPr/>
            </a:lvl2pPr>
            <a:lvl3pPr>
              <a:buClr>
                <a:srgbClr val="FF9900"/>
              </a:buClr>
              <a:defRPr/>
            </a:lvl3pPr>
            <a:lvl4pPr>
              <a:buClr>
                <a:srgbClr val="FF9900"/>
              </a:buClr>
              <a:defRPr/>
            </a:lvl4pPr>
            <a:lvl5pPr>
              <a:buClr>
                <a:srgbClr val="FF990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6" name="Gruppieren 15">
            <a:extLst>
              <a:ext uri="{FF2B5EF4-FFF2-40B4-BE49-F238E27FC236}">
                <a16:creationId xmlns:a16="http://schemas.microsoft.com/office/drawing/2014/main" id="{5E459FA9-99D7-3B45-BDC9-2D54EC335B3D}"/>
              </a:ext>
            </a:extLst>
          </p:cNvPr>
          <p:cNvGrpSpPr/>
          <p:nvPr userDrawn="1"/>
        </p:nvGrpSpPr>
        <p:grpSpPr>
          <a:xfrm>
            <a:off x="82483" y="0"/>
            <a:ext cx="1713902" cy="6858000"/>
            <a:chOff x="82483" y="0"/>
            <a:chExt cx="1713902" cy="6858000"/>
          </a:xfrm>
        </p:grpSpPr>
        <p:cxnSp>
          <p:nvCxnSpPr>
            <p:cNvPr id="17" name="Gerade Verbindung 16">
              <a:extLst>
                <a:ext uri="{FF2B5EF4-FFF2-40B4-BE49-F238E27FC236}">
                  <a16:creationId xmlns:a16="http://schemas.microsoft.com/office/drawing/2014/main" id="{7184C5F0-D7AC-1A4C-8D75-AF8FBC0E191F}"/>
                </a:ext>
              </a:extLst>
            </p:cNvPr>
            <p:cNvCxnSpPr>
              <a:cxnSpLocks/>
            </p:cNvCxnSpPr>
            <p:nvPr userDrawn="1"/>
          </p:nvCxnSpPr>
          <p:spPr>
            <a:xfrm flipV="1">
              <a:off x="82483" y="0"/>
              <a:ext cx="1460758" cy="2838838"/>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2D18232C-CAF7-6C46-8B91-100B5AE556B8}"/>
                </a:ext>
              </a:extLst>
            </p:cNvPr>
            <p:cNvCxnSpPr>
              <a:cxnSpLocks/>
            </p:cNvCxnSpPr>
            <p:nvPr userDrawn="1"/>
          </p:nvCxnSpPr>
          <p:spPr>
            <a:xfrm>
              <a:off x="82483" y="2838838"/>
              <a:ext cx="1512012" cy="3999751"/>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AAB3CF38-A763-F842-B9ED-599854F836D1}"/>
                </a:ext>
              </a:extLst>
            </p:cNvPr>
            <p:cNvCxnSpPr>
              <a:cxnSpLocks/>
            </p:cNvCxnSpPr>
            <p:nvPr userDrawn="1"/>
          </p:nvCxnSpPr>
          <p:spPr>
            <a:xfrm flipV="1">
              <a:off x="263870" y="16193"/>
              <a:ext cx="1460758" cy="2838838"/>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46406364-A91D-5443-9310-73D8D045C916}"/>
                </a:ext>
              </a:extLst>
            </p:cNvPr>
            <p:cNvCxnSpPr>
              <a:cxnSpLocks/>
            </p:cNvCxnSpPr>
            <p:nvPr userDrawn="1"/>
          </p:nvCxnSpPr>
          <p:spPr>
            <a:xfrm>
              <a:off x="263870" y="2871224"/>
              <a:ext cx="1532515" cy="398677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7699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el und Inhalt">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54761" y="348071"/>
            <a:ext cx="1765132" cy="5781926"/>
          </a:xfrm>
        </p:spPr>
        <p:txBody>
          <a:bodyPr vert="vert270"/>
          <a:lstStyle>
            <a:lvl1pPr algn="ctr">
              <a:defRPr/>
            </a:lvl1pPr>
          </a:lstStyle>
          <a:p>
            <a:r>
              <a:rPr lang="de-DE"/>
              <a:t>Mastertitelformat bearbeiten</a:t>
            </a:r>
            <a:endParaRPr lang="en-US"/>
          </a:p>
        </p:txBody>
      </p:sp>
      <p:sp>
        <p:nvSpPr>
          <p:cNvPr id="3" name="Content Placeholder 2"/>
          <p:cNvSpPr>
            <a:spLocks noGrp="1"/>
          </p:cNvSpPr>
          <p:nvPr>
            <p:ph idx="1"/>
          </p:nvPr>
        </p:nvSpPr>
        <p:spPr>
          <a:xfrm>
            <a:off x="3793025" y="348072"/>
            <a:ext cx="8080450" cy="5781926"/>
          </a:xfrm>
        </p:spPr>
        <p:txBody>
          <a:bodyPr anchor="t"/>
          <a:lstStyle>
            <a:lvl1pPr>
              <a:buClr>
                <a:srgbClr val="FF9900"/>
              </a:buClr>
              <a:defRPr/>
            </a:lvl1pPr>
            <a:lvl2pPr>
              <a:buClr>
                <a:srgbClr val="FF9900"/>
              </a:buClr>
              <a:defRPr/>
            </a:lvl2pPr>
            <a:lvl3pPr>
              <a:buClr>
                <a:srgbClr val="FF9900"/>
              </a:buClr>
              <a:defRPr/>
            </a:lvl3pPr>
            <a:lvl4pPr>
              <a:buClr>
                <a:srgbClr val="FF9900"/>
              </a:buClr>
              <a:defRPr/>
            </a:lvl4pPr>
            <a:lvl5pPr>
              <a:buClr>
                <a:srgbClr val="FF990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Slide Number Placeholder 5"/>
          <p:cNvSpPr>
            <a:spLocks noGrp="1"/>
          </p:cNvSpPr>
          <p:nvPr>
            <p:ph type="sldNum" sz="quarter" idx="12"/>
          </p:nvPr>
        </p:nvSpPr>
        <p:spPr>
          <a:xfrm>
            <a:off x="220871" y="6275162"/>
            <a:ext cx="816077" cy="365125"/>
          </a:xfrm>
          <a:prstGeom prst="rect">
            <a:avLst/>
          </a:prstGeom>
        </p:spPr>
        <p:txBody>
          <a:bodyPr/>
          <a:lstStyle>
            <a:lvl1pPr algn="ctr">
              <a:defRPr sz="1400">
                <a:latin typeface="Tahoma" panose="020B0604030504040204" pitchFamily="34" charset="0"/>
                <a:ea typeface="Tahoma" panose="020B0604030504040204" pitchFamily="34" charset="0"/>
                <a:cs typeface="Tahoma" panose="020B0604030504040204" pitchFamily="34" charset="0"/>
              </a:defRPr>
            </a:lvl1pPr>
          </a:lstStyle>
          <a:p>
            <a:r>
              <a:rPr lang="en-US"/>
              <a:t>#</a:t>
            </a:r>
            <a:fld id="{3A98EE3D-8CD1-4C3F-BD1C-C98C9596463C}" type="slidenum">
              <a:rPr lang="en-US" smtClean="0"/>
              <a:pPr/>
              <a:t>‹Nr.›</a:t>
            </a:fld>
            <a:endParaRPr lang="en-US"/>
          </a:p>
        </p:txBody>
      </p:sp>
      <p:grpSp>
        <p:nvGrpSpPr>
          <p:cNvPr id="14" name="Gruppieren 13">
            <a:extLst>
              <a:ext uri="{FF2B5EF4-FFF2-40B4-BE49-F238E27FC236}">
                <a16:creationId xmlns:a16="http://schemas.microsoft.com/office/drawing/2014/main" id="{CBA501F9-0254-CE4F-879D-36B11FFE64C7}"/>
              </a:ext>
            </a:extLst>
          </p:cNvPr>
          <p:cNvGrpSpPr/>
          <p:nvPr userDrawn="1"/>
        </p:nvGrpSpPr>
        <p:grpSpPr>
          <a:xfrm>
            <a:off x="82483" y="0"/>
            <a:ext cx="1713902" cy="6858000"/>
            <a:chOff x="82483" y="0"/>
            <a:chExt cx="1713902" cy="6858000"/>
          </a:xfrm>
        </p:grpSpPr>
        <p:cxnSp>
          <p:nvCxnSpPr>
            <p:cNvPr id="15" name="Gerade Verbindung 14">
              <a:extLst>
                <a:ext uri="{FF2B5EF4-FFF2-40B4-BE49-F238E27FC236}">
                  <a16:creationId xmlns:a16="http://schemas.microsoft.com/office/drawing/2014/main" id="{48555988-1AD2-C740-8A9A-4236599EA630}"/>
                </a:ext>
              </a:extLst>
            </p:cNvPr>
            <p:cNvCxnSpPr>
              <a:cxnSpLocks/>
            </p:cNvCxnSpPr>
            <p:nvPr userDrawn="1"/>
          </p:nvCxnSpPr>
          <p:spPr>
            <a:xfrm flipV="1">
              <a:off x="82483" y="0"/>
              <a:ext cx="1460758" cy="2838838"/>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6" name="Gerade Verbindung 15">
              <a:extLst>
                <a:ext uri="{FF2B5EF4-FFF2-40B4-BE49-F238E27FC236}">
                  <a16:creationId xmlns:a16="http://schemas.microsoft.com/office/drawing/2014/main" id="{C6923F74-BA4E-A046-9C1B-70156C7B881B}"/>
                </a:ext>
              </a:extLst>
            </p:cNvPr>
            <p:cNvCxnSpPr>
              <a:cxnSpLocks/>
            </p:cNvCxnSpPr>
            <p:nvPr userDrawn="1"/>
          </p:nvCxnSpPr>
          <p:spPr>
            <a:xfrm>
              <a:off x="82483" y="2838838"/>
              <a:ext cx="1512012" cy="3999751"/>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C1B68462-7B6D-7844-9D0E-216C600D6659}"/>
                </a:ext>
              </a:extLst>
            </p:cNvPr>
            <p:cNvCxnSpPr>
              <a:cxnSpLocks/>
            </p:cNvCxnSpPr>
            <p:nvPr userDrawn="1"/>
          </p:nvCxnSpPr>
          <p:spPr>
            <a:xfrm flipV="1">
              <a:off x="263870" y="16193"/>
              <a:ext cx="1460758" cy="2838838"/>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0BDCCAC5-3B26-B24A-B92A-2E99235C2DA7}"/>
                </a:ext>
              </a:extLst>
            </p:cNvPr>
            <p:cNvCxnSpPr>
              <a:cxnSpLocks/>
            </p:cNvCxnSpPr>
            <p:nvPr userDrawn="1"/>
          </p:nvCxnSpPr>
          <p:spPr>
            <a:xfrm>
              <a:off x="263870" y="2871224"/>
              <a:ext cx="1532515" cy="398677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grpSp>
        <p:nvGrpSpPr>
          <p:cNvPr id="19" name="Gruppieren 18">
            <a:extLst>
              <a:ext uri="{FF2B5EF4-FFF2-40B4-BE49-F238E27FC236}">
                <a16:creationId xmlns:a16="http://schemas.microsoft.com/office/drawing/2014/main" id="{C186B818-6579-5C47-B0C5-0C220178F16F}"/>
              </a:ext>
            </a:extLst>
          </p:cNvPr>
          <p:cNvGrpSpPr/>
          <p:nvPr userDrawn="1"/>
        </p:nvGrpSpPr>
        <p:grpSpPr>
          <a:xfrm>
            <a:off x="-98904" y="444909"/>
            <a:ext cx="1338606" cy="655071"/>
            <a:chOff x="-117968" y="215711"/>
            <a:chExt cx="1338606" cy="655071"/>
          </a:xfrm>
        </p:grpSpPr>
        <p:pic>
          <p:nvPicPr>
            <p:cNvPr id="20" name="Grafik 19">
              <a:extLst>
                <a:ext uri="{FF2B5EF4-FFF2-40B4-BE49-F238E27FC236}">
                  <a16:creationId xmlns:a16="http://schemas.microsoft.com/office/drawing/2014/main" id="{67AA4AC9-159F-8E4E-9BC0-8C08EFB9B58F}"/>
                </a:ext>
              </a:extLst>
            </p:cNvPr>
            <p:cNvPicPr>
              <a:picLocks noChangeAspect="1"/>
            </p:cNvPicPr>
            <p:nvPr userDrawn="1"/>
          </p:nvPicPr>
          <p:blipFill>
            <a:blip r:embed="rId2"/>
            <a:stretch>
              <a:fillRect/>
            </a:stretch>
          </p:blipFill>
          <p:spPr>
            <a:xfrm>
              <a:off x="220871" y="215711"/>
              <a:ext cx="713344" cy="316517"/>
            </a:xfrm>
            <a:prstGeom prst="rect">
              <a:avLst/>
            </a:prstGeom>
          </p:spPr>
        </p:pic>
        <p:sp>
          <p:nvSpPr>
            <p:cNvPr id="21" name="Textfeld 20">
              <a:extLst>
                <a:ext uri="{FF2B5EF4-FFF2-40B4-BE49-F238E27FC236}">
                  <a16:creationId xmlns:a16="http://schemas.microsoft.com/office/drawing/2014/main" id="{BC752EC0-9527-7B42-8531-9E4D90299D4D}"/>
                </a:ext>
              </a:extLst>
            </p:cNvPr>
            <p:cNvSpPr txBox="1"/>
            <p:nvPr userDrawn="1"/>
          </p:nvSpPr>
          <p:spPr>
            <a:xfrm>
              <a:off x="-117968" y="532228"/>
              <a:ext cx="1338606" cy="338554"/>
            </a:xfrm>
            <a:prstGeom prst="rect">
              <a:avLst/>
            </a:prstGeom>
            <a:noFill/>
          </p:spPr>
          <p:txBody>
            <a:bodyPr wrap="square" rtlCol="0">
              <a:spAutoFit/>
            </a:bodyPr>
            <a:lstStyle/>
            <a:p>
              <a:pPr algn="ctr"/>
              <a:r>
                <a:rPr lang="de-DE" sz="800" b="1">
                  <a:latin typeface="Tahoma" panose="020B0604030504040204" pitchFamily="34" charset="0"/>
                  <a:ea typeface="Tahoma" panose="020B0604030504040204" pitchFamily="34" charset="0"/>
                  <a:cs typeface="Tahoma" panose="020B0604030504040204" pitchFamily="34" charset="0"/>
                </a:rPr>
                <a:t>Fachbereich </a:t>
              </a:r>
            </a:p>
            <a:p>
              <a:pPr algn="ctr"/>
              <a:r>
                <a:rPr lang="de-DE" sz="800" b="1">
                  <a:latin typeface="Tahoma" panose="020B0604030504040204" pitchFamily="34" charset="0"/>
                  <a:ea typeface="Tahoma" panose="020B0604030504040204" pitchFamily="34" charset="0"/>
                  <a:cs typeface="Tahoma" panose="020B0604030504040204" pitchFamily="34" charset="0"/>
                </a:rPr>
                <a:t>IT</a:t>
              </a:r>
            </a:p>
          </p:txBody>
        </p:sp>
      </p:grpSp>
    </p:spTree>
    <p:extLst>
      <p:ext uri="{BB962C8B-B14F-4D97-AF65-F5344CB8AC3E}">
        <p14:creationId xmlns:p14="http://schemas.microsoft.com/office/powerpoint/2010/main" val="1111895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2_Titel und Inhalt">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08343" y="348070"/>
            <a:ext cx="1765132" cy="5781926"/>
          </a:xfrm>
        </p:spPr>
        <p:txBody>
          <a:bodyPr vert="vert"/>
          <a:lstStyle>
            <a:lvl1pPr algn="ctr">
              <a:defRPr/>
            </a:lvl1pPr>
          </a:lstStyle>
          <a:p>
            <a:r>
              <a:rPr lang="de-DE"/>
              <a:t>Mastertitelformat bearbeiten</a:t>
            </a:r>
            <a:endParaRPr lang="en-US"/>
          </a:p>
        </p:txBody>
      </p:sp>
      <p:sp>
        <p:nvSpPr>
          <p:cNvPr id="3" name="Content Placeholder 2"/>
          <p:cNvSpPr>
            <a:spLocks noGrp="1"/>
          </p:cNvSpPr>
          <p:nvPr>
            <p:ph idx="1"/>
          </p:nvPr>
        </p:nvSpPr>
        <p:spPr>
          <a:xfrm>
            <a:off x="1854761" y="348070"/>
            <a:ext cx="8080450" cy="5781926"/>
          </a:xfrm>
        </p:spPr>
        <p:txBody>
          <a:bodyPr anchor="t"/>
          <a:lstStyle>
            <a:lvl1pPr>
              <a:buClr>
                <a:srgbClr val="FF9900"/>
              </a:buClr>
              <a:defRPr/>
            </a:lvl1pPr>
            <a:lvl2pPr>
              <a:buClr>
                <a:srgbClr val="FF9900"/>
              </a:buClr>
              <a:defRPr/>
            </a:lvl2pPr>
            <a:lvl3pPr>
              <a:buClr>
                <a:srgbClr val="FF9900"/>
              </a:buClr>
              <a:defRPr/>
            </a:lvl3pPr>
            <a:lvl4pPr>
              <a:buClr>
                <a:srgbClr val="FF9900"/>
              </a:buClr>
              <a:defRPr/>
            </a:lvl4pPr>
            <a:lvl5pPr>
              <a:buClr>
                <a:srgbClr val="FF9900"/>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Slide Number Placeholder 5"/>
          <p:cNvSpPr>
            <a:spLocks noGrp="1"/>
          </p:cNvSpPr>
          <p:nvPr>
            <p:ph type="sldNum" sz="quarter" idx="12"/>
          </p:nvPr>
        </p:nvSpPr>
        <p:spPr>
          <a:xfrm>
            <a:off x="220871" y="6275162"/>
            <a:ext cx="816077" cy="365125"/>
          </a:xfrm>
          <a:prstGeom prst="rect">
            <a:avLst/>
          </a:prstGeom>
        </p:spPr>
        <p:txBody>
          <a:bodyPr/>
          <a:lstStyle>
            <a:lvl1pPr algn="ctr">
              <a:defRPr sz="1400">
                <a:latin typeface="Tahoma" panose="020B0604030504040204" pitchFamily="34" charset="0"/>
                <a:ea typeface="Tahoma" panose="020B0604030504040204" pitchFamily="34" charset="0"/>
                <a:cs typeface="Tahoma" panose="020B0604030504040204" pitchFamily="34" charset="0"/>
              </a:defRPr>
            </a:lvl1pPr>
          </a:lstStyle>
          <a:p>
            <a:r>
              <a:rPr lang="en-US"/>
              <a:t>#</a:t>
            </a:r>
            <a:fld id="{3A98EE3D-8CD1-4C3F-BD1C-C98C9596463C}" type="slidenum">
              <a:rPr lang="en-US" smtClean="0"/>
              <a:pPr/>
              <a:t>‹Nr.›</a:t>
            </a:fld>
            <a:endParaRPr lang="en-US"/>
          </a:p>
        </p:txBody>
      </p:sp>
      <p:grpSp>
        <p:nvGrpSpPr>
          <p:cNvPr id="14" name="Gruppieren 13">
            <a:extLst>
              <a:ext uri="{FF2B5EF4-FFF2-40B4-BE49-F238E27FC236}">
                <a16:creationId xmlns:a16="http://schemas.microsoft.com/office/drawing/2014/main" id="{3D5911CC-CCEE-BB40-9476-CB8837F7B0BD}"/>
              </a:ext>
            </a:extLst>
          </p:cNvPr>
          <p:cNvGrpSpPr/>
          <p:nvPr userDrawn="1"/>
        </p:nvGrpSpPr>
        <p:grpSpPr>
          <a:xfrm>
            <a:off x="82483" y="0"/>
            <a:ext cx="1713902" cy="6858000"/>
            <a:chOff x="82483" y="0"/>
            <a:chExt cx="1713902" cy="6858000"/>
          </a:xfrm>
        </p:grpSpPr>
        <p:cxnSp>
          <p:nvCxnSpPr>
            <p:cNvPr id="15" name="Gerade Verbindung 14">
              <a:extLst>
                <a:ext uri="{FF2B5EF4-FFF2-40B4-BE49-F238E27FC236}">
                  <a16:creationId xmlns:a16="http://schemas.microsoft.com/office/drawing/2014/main" id="{B833FC8D-ADA6-8447-99E5-B1DFC599A1B7}"/>
                </a:ext>
              </a:extLst>
            </p:cNvPr>
            <p:cNvCxnSpPr>
              <a:cxnSpLocks/>
            </p:cNvCxnSpPr>
            <p:nvPr userDrawn="1"/>
          </p:nvCxnSpPr>
          <p:spPr>
            <a:xfrm flipV="1">
              <a:off x="82483" y="0"/>
              <a:ext cx="1460758" cy="2838838"/>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6" name="Gerade Verbindung 15">
              <a:extLst>
                <a:ext uri="{FF2B5EF4-FFF2-40B4-BE49-F238E27FC236}">
                  <a16:creationId xmlns:a16="http://schemas.microsoft.com/office/drawing/2014/main" id="{F0BC7833-2AE7-BF44-83C0-57E0A2C60461}"/>
                </a:ext>
              </a:extLst>
            </p:cNvPr>
            <p:cNvCxnSpPr>
              <a:cxnSpLocks/>
            </p:cNvCxnSpPr>
            <p:nvPr userDrawn="1"/>
          </p:nvCxnSpPr>
          <p:spPr>
            <a:xfrm>
              <a:off x="82483" y="2838838"/>
              <a:ext cx="1512012" cy="3999751"/>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E1D2D738-F72D-EA4D-B4C7-A6BA60398AC9}"/>
                </a:ext>
              </a:extLst>
            </p:cNvPr>
            <p:cNvCxnSpPr>
              <a:cxnSpLocks/>
            </p:cNvCxnSpPr>
            <p:nvPr userDrawn="1"/>
          </p:nvCxnSpPr>
          <p:spPr>
            <a:xfrm flipV="1">
              <a:off x="263870" y="16193"/>
              <a:ext cx="1460758" cy="2838838"/>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DC47D307-A593-2E46-BFB4-6B87131EC17A}"/>
                </a:ext>
              </a:extLst>
            </p:cNvPr>
            <p:cNvCxnSpPr>
              <a:cxnSpLocks/>
            </p:cNvCxnSpPr>
            <p:nvPr userDrawn="1"/>
          </p:nvCxnSpPr>
          <p:spPr>
            <a:xfrm>
              <a:off x="263870" y="2871224"/>
              <a:ext cx="1532515" cy="398677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grpSp>
        <p:nvGrpSpPr>
          <p:cNvPr id="19" name="Gruppieren 18">
            <a:extLst>
              <a:ext uri="{FF2B5EF4-FFF2-40B4-BE49-F238E27FC236}">
                <a16:creationId xmlns:a16="http://schemas.microsoft.com/office/drawing/2014/main" id="{4B27E40A-D3EE-DC43-A1D6-E27B359A02D4}"/>
              </a:ext>
            </a:extLst>
          </p:cNvPr>
          <p:cNvGrpSpPr/>
          <p:nvPr userDrawn="1"/>
        </p:nvGrpSpPr>
        <p:grpSpPr>
          <a:xfrm>
            <a:off x="-98904" y="444909"/>
            <a:ext cx="1338606" cy="655071"/>
            <a:chOff x="-117968" y="215711"/>
            <a:chExt cx="1338606" cy="655071"/>
          </a:xfrm>
        </p:grpSpPr>
        <p:pic>
          <p:nvPicPr>
            <p:cNvPr id="20" name="Grafik 19">
              <a:extLst>
                <a:ext uri="{FF2B5EF4-FFF2-40B4-BE49-F238E27FC236}">
                  <a16:creationId xmlns:a16="http://schemas.microsoft.com/office/drawing/2014/main" id="{793E289F-59FF-8F41-9A5D-3E302B646D8B}"/>
                </a:ext>
              </a:extLst>
            </p:cNvPr>
            <p:cNvPicPr>
              <a:picLocks noChangeAspect="1"/>
            </p:cNvPicPr>
            <p:nvPr userDrawn="1"/>
          </p:nvPicPr>
          <p:blipFill>
            <a:blip r:embed="rId2"/>
            <a:stretch>
              <a:fillRect/>
            </a:stretch>
          </p:blipFill>
          <p:spPr>
            <a:xfrm>
              <a:off x="220871" y="215711"/>
              <a:ext cx="713344" cy="316517"/>
            </a:xfrm>
            <a:prstGeom prst="rect">
              <a:avLst/>
            </a:prstGeom>
          </p:spPr>
        </p:pic>
        <p:sp>
          <p:nvSpPr>
            <p:cNvPr id="21" name="Textfeld 20">
              <a:extLst>
                <a:ext uri="{FF2B5EF4-FFF2-40B4-BE49-F238E27FC236}">
                  <a16:creationId xmlns:a16="http://schemas.microsoft.com/office/drawing/2014/main" id="{A785CFF1-D144-D947-930D-4E57D47D8B84}"/>
                </a:ext>
              </a:extLst>
            </p:cNvPr>
            <p:cNvSpPr txBox="1"/>
            <p:nvPr userDrawn="1"/>
          </p:nvSpPr>
          <p:spPr>
            <a:xfrm>
              <a:off x="-117968" y="532228"/>
              <a:ext cx="1338606" cy="338554"/>
            </a:xfrm>
            <a:prstGeom prst="rect">
              <a:avLst/>
            </a:prstGeom>
            <a:noFill/>
          </p:spPr>
          <p:txBody>
            <a:bodyPr wrap="square" rtlCol="0">
              <a:spAutoFit/>
            </a:bodyPr>
            <a:lstStyle/>
            <a:p>
              <a:pPr algn="ctr"/>
              <a:r>
                <a:rPr lang="de-DE" sz="800" b="1">
                  <a:latin typeface="Tahoma" panose="020B0604030504040204" pitchFamily="34" charset="0"/>
                  <a:ea typeface="Tahoma" panose="020B0604030504040204" pitchFamily="34" charset="0"/>
                  <a:cs typeface="Tahoma" panose="020B0604030504040204" pitchFamily="34" charset="0"/>
                </a:rPr>
                <a:t>Fachbereich </a:t>
              </a:r>
            </a:p>
            <a:p>
              <a:pPr algn="ctr"/>
              <a:r>
                <a:rPr lang="de-DE" sz="800" b="1">
                  <a:latin typeface="Tahoma" panose="020B0604030504040204" pitchFamily="34" charset="0"/>
                  <a:ea typeface="Tahoma" panose="020B0604030504040204" pitchFamily="34" charset="0"/>
                  <a:cs typeface="Tahoma" panose="020B0604030504040204" pitchFamily="34" charset="0"/>
                </a:rPr>
                <a:t>IT</a:t>
              </a:r>
            </a:p>
          </p:txBody>
        </p:sp>
      </p:grpSp>
    </p:spTree>
    <p:extLst>
      <p:ext uri="{BB962C8B-B14F-4D97-AF65-F5344CB8AC3E}">
        <p14:creationId xmlns:p14="http://schemas.microsoft.com/office/powerpoint/2010/main" val="35611214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54761" y="465251"/>
            <a:ext cx="10018713" cy="1366839"/>
          </a:xfrm>
          <a:prstGeom prst="rect">
            <a:avLst/>
          </a:prstGeom>
          <a:effectLst/>
        </p:spPr>
        <p:txBody>
          <a:bodyPr vert="horz" lIns="91440" tIns="45720" rIns="91440" bIns="45720" rtlCol="0" anchor="t">
            <a:normAutofit/>
          </a:bodyPr>
          <a:lstStyle/>
          <a:p>
            <a:r>
              <a:rPr lang="de-DE"/>
              <a:t>Titelmasterformat durch Klicken bearbeiten</a:t>
            </a:r>
            <a:endParaRPr lang="en-US"/>
          </a:p>
        </p:txBody>
      </p:sp>
      <p:sp>
        <p:nvSpPr>
          <p:cNvPr id="3" name="Text Placeholder 2"/>
          <p:cNvSpPr>
            <a:spLocks noGrp="1"/>
          </p:cNvSpPr>
          <p:nvPr>
            <p:ph type="body" idx="1"/>
          </p:nvPr>
        </p:nvSpPr>
        <p:spPr>
          <a:xfrm>
            <a:off x="1854761" y="1852202"/>
            <a:ext cx="10018713" cy="4277795"/>
          </a:xfrm>
          <a:prstGeom prst="rect">
            <a:avLst/>
          </a:prstGeom>
        </p:spPr>
        <p:txBody>
          <a:bodyPr vert="horz" lIns="91440" tIns="45720" rIns="91440" bIns="45720" rtlCol="0" anchor="ct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5" name="Gruppieren 4">
            <a:extLst>
              <a:ext uri="{FF2B5EF4-FFF2-40B4-BE49-F238E27FC236}">
                <a16:creationId xmlns:a16="http://schemas.microsoft.com/office/drawing/2014/main" id="{8B05DA0B-B730-5844-A914-6554E656FACC}"/>
              </a:ext>
            </a:extLst>
          </p:cNvPr>
          <p:cNvGrpSpPr/>
          <p:nvPr userDrawn="1"/>
        </p:nvGrpSpPr>
        <p:grpSpPr>
          <a:xfrm>
            <a:off x="82483" y="0"/>
            <a:ext cx="1713902" cy="6858000"/>
            <a:chOff x="82483" y="0"/>
            <a:chExt cx="1713902" cy="6858000"/>
          </a:xfrm>
        </p:grpSpPr>
        <p:cxnSp>
          <p:nvCxnSpPr>
            <p:cNvPr id="15" name="Gerade Verbindung 14">
              <a:extLst>
                <a:ext uri="{FF2B5EF4-FFF2-40B4-BE49-F238E27FC236}">
                  <a16:creationId xmlns:a16="http://schemas.microsoft.com/office/drawing/2014/main" id="{98F18F6A-A800-4F48-93A6-12B42DA27608}"/>
                </a:ext>
              </a:extLst>
            </p:cNvPr>
            <p:cNvCxnSpPr>
              <a:cxnSpLocks/>
            </p:cNvCxnSpPr>
            <p:nvPr userDrawn="1"/>
          </p:nvCxnSpPr>
          <p:spPr>
            <a:xfrm flipV="1">
              <a:off x="82483" y="0"/>
              <a:ext cx="1460758" cy="2838838"/>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6" name="Gerade Verbindung 15">
              <a:extLst>
                <a:ext uri="{FF2B5EF4-FFF2-40B4-BE49-F238E27FC236}">
                  <a16:creationId xmlns:a16="http://schemas.microsoft.com/office/drawing/2014/main" id="{4CED2621-A133-2F45-93DC-3125A9EFD450}"/>
                </a:ext>
              </a:extLst>
            </p:cNvPr>
            <p:cNvCxnSpPr>
              <a:cxnSpLocks/>
            </p:cNvCxnSpPr>
            <p:nvPr userDrawn="1"/>
          </p:nvCxnSpPr>
          <p:spPr>
            <a:xfrm>
              <a:off x="82483" y="2838838"/>
              <a:ext cx="1512012" cy="3999751"/>
            </a:xfrm>
            <a:prstGeom prst="line">
              <a:avLst/>
            </a:prstGeom>
            <a:ln w="190500">
              <a:solidFill>
                <a:srgbClr val="F392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27022195-6CC8-7649-9AD5-6C0B086A705E}"/>
                </a:ext>
              </a:extLst>
            </p:cNvPr>
            <p:cNvCxnSpPr>
              <a:cxnSpLocks/>
            </p:cNvCxnSpPr>
            <p:nvPr userDrawn="1"/>
          </p:nvCxnSpPr>
          <p:spPr>
            <a:xfrm flipV="1">
              <a:off x="263870" y="16193"/>
              <a:ext cx="1460758" cy="2838838"/>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5F5F5164-7E59-884F-8451-AD1D1AF5732D}"/>
                </a:ext>
              </a:extLst>
            </p:cNvPr>
            <p:cNvCxnSpPr>
              <a:cxnSpLocks/>
            </p:cNvCxnSpPr>
            <p:nvPr userDrawn="1"/>
          </p:nvCxnSpPr>
          <p:spPr>
            <a:xfrm>
              <a:off x="263870" y="2871224"/>
              <a:ext cx="1532515" cy="3986776"/>
            </a:xfrm>
            <a:prstGeom prst="line">
              <a:avLst/>
            </a:prstGeom>
            <a:ln w="190500">
              <a:solidFill>
                <a:srgbClr val="005CA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49667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9" r:id="rId3"/>
    <p:sldLayoutId id="2147483677" r:id="rId4"/>
    <p:sldLayoutId id="2147483678" r:id="rId5"/>
  </p:sldLayoutIdLst>
  <p:hf hdr="0"/>
  <p:txStyles>
    <p:titleStyle>
      <a:lvl1pPr algn="r" defTabSz="457200" rtl="0" eaLnBrk="1" latinLnBrk="0" hangingPunct="1">
        <a:spcBef>
          <a:spcPct val="0"/>
        </a:spcBef>
        <a:buNone/>
        <a:defRPr sz="4000" kern="1200" cap="none">
          <a:ln w="3175" cmpd="sng">
            <a:noFill/>
          </a:ln>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nc-sa/4.0/legalcode.d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9.png"/><Relationship Id="rId18" Type="http://schemas.openxmlformats.org/officeDocument/2006/relationships/customXml" Target="../ink/ink7.xml"/><Relationship Id="rId3" Type="http://schemas.openxmlformats.org/officeDocument/2006/relationships/image" Target="../media/image4.png"/><Relationship Id="rId21" Type="http://schemas.openxmlformats.org/officeDocument/2006/relationships/image" Target="../media/image13.png"/><Relationship Id="rId7" Type="http://schemas.openxmlformats.org/officeDocument/2006/relationships/image" Target="../media/image6.png"/><Relationship Id="rId12" Type="http://schemas.openxmlformats.org/officeDocument/2006/relationships/customXml" Target="../ink/ink4.xml"/><Relationship Id="rId17"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8.png"/><Relationship Id="rId5" Type="http://schemas.openxmlformats.org/officeDocument/2006/relationships/hyperlink" Target="#_ftn1"/><Relationship Id="rId15" Type="http://schemas.openxmlformats.org/officeDocument/2006/relationships/image" Target="../media/image10.png"/><Relationship Id="rId10" Type="http://schemas.openxmlformats.org/officeDocument/2006/relationships/customXml" Target="../ink/ink3.xml"/><Relationship Id="rId19"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5.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41CEC3-810A-7741-9922-1950200E62FB}"/>
              </a:ext>
            </a:extLst>
          </p:cNvPr>
          <p:cNvSpPr>
            <a:spLocks noGrp="1"/>
          </p:cNvSpPr>
          <p:nvPr>
            <p:ph type="title"/>
          </p:nvPr>
        </p:nvSpPr>
        <p:spPr>
          <a:xfrm>
            <a:off x="1631271" y="307863"/>
            <a:ext cx="10018713" cy="1366839"/>
          </a:xfrm>
        </p:spPr>
        <p:txBody>
          <a:bodyPr>
            <a:normAutofit/>
          </a:bodyPr>
          <a:lstStyle/>
          <a:p>
            <a:r>
              <a:rPr lang="de-DE" sz="3200" dirty="0"/>
              <a:t>Einführung Modul </a:t>
            </a:r>
            <a:br>
              <a:rPr lang="de-DE" sz="3200" dirty="0"/>
            </a:br>
            <a:r>
              <a:rPr lang="de-DE" sz="3200" dirty="0"/>
              <a:t>Softwarearchitektur</a:t>
            </a:r>
          </a:p>
        </p:txBody>
      </p:sp>
      <p:sp>
        <p:nvSpPr>
          <p:cNvPr id="4" name="Textfeld 3">
            <a:extLst>
              <a:ext uri="{FF2B5EF4-FFF2-40B4-BE49-F238E27FC236}">
                <a16:creationId xmlns:a16="http://schemas.microsoft.com/office/drawing/2014/main" id="{B74059D0-AC42-CFEB-AD92-9DDA839F6451}"/>
              </a:ext>
            </a:extLst>
          </p:cNvPr>
          <p:cNvSpPr txBox="1"/>
          <p:nvPr/>
        </p:nvSpPr>
        <p:spPr>
          <a:xfrm>
            <a:off x="3319693" y="6247923"/>
            <a:ext cx="8330291" cy="430887"/>
          </a:xfrm>
          <a:prstGeom prst="rect">
            <a:avLst/>
          </a:prstGeom>
          <a:noFill/>
        </p:spPr>
        <p:txBody>
          <a:bodyPr wrap="square">
            <a:spAutoFit/>
          </a:bodyPr>
          <a:lstStyle/>
          <a:p>
            <a:r>
              <a:rPr lang="de-DE" sz="1100" dirty="0">
                <a:effectLst/>
                <a:latin typeface="Calibri" panose="020F0502020204030204" pitchFamily="34" charset="0"/>
                <a:ea typeface="Calibri" panose="020F0502020204030204" pitchFamily="34" charset="0"/>
                <a:cs typeface="Times New Roman" panose="02020603050405020304" pitchFamily="18" charset="0"/>
              </a:rPr>
              <a:t>© 2025 Christoph Zobel &amp; Stefan Hinz. Dieses Werk ist lizenziert unter einer Creative Commons Namensnennung-Nicht kommerziell-Share </a:t>
            </a:r>
            <a:r>
              <a:rPr lang="de-DE" sz="1100" dirty="0" err="1">
                <a:effectLst/>
                <a:latin typeface="Calibri" panose="020F0502020204030204" pitchFamily="34" charset="0"/>
                <a:ea typeface="Calibri" panose="020F0502020204030204" pitchFamily="34" charset="0"/>
                <a:cs typeface="Times New Roman" panose="02020603050405020304" pitchFamily="18" charset="0"/>
              </a:rPr>
              <a:t>Alike</a:t>
            </a:r>
            <a:r>
              <a:rPr lang="de-DE" sz="1100" dirty="0">
                <a:effectLst/>
                <a:latin typeface="Calibri" panose="020F0502020204030204" pitchFamily="34" charset="0"/>
                <a:ea typeface="Calibri" panose="020F0502020204030204" pitchFamily="34" charset="0"/>
                <a:cs typeface="Times New Roman" panose="02020603050405020304" pitchFamily="18" charset="0"/>
              </a:rPr>
              <a:t> 4.0 International (</a:t>
            </a:r>
            <a:r>
              <a:rPr lang="de-DE"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https://creativecommons.org/licenses/by-nc-sa/4.0/legalcode.de/</a:t>
            </a:r>
            <a:r>
              <a:rPr lang="de-DE" sz="1100" dirty="0">
                <a:effectLst/>
                <a:latin typeface="Calibri" panose="020F0502020204030204" pitchFamily="34" charset="0"/>
                <a:ea typeface="Calibri" panose="020F0502020204030204" pitchFamily="34" charset="0"/>
                <a:cs typeface="Times New Roman" panose="02020603050405020304" pitchFamily="18" charset="0"/>
              </a:rPr>
              <a:t>). </a:t>
            </a:r>
            <a:endParaRPr lang="de-DE"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957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A9CF731-A094-092A-CB24-644F43B13274}"/>
              </a:ext>
            </a:extLst>
          </p:cNvPr>
          <p:cNvSpPr>
            <a:spLocks noGrp="1"/>
          </p:cNvSpPr>
          <p:nvPr>
            <p:ph type="sldNum" sz="quarter" idx="12"/>
          </p:nvPr>
        </p:nvSpPr>
        <p:spPr/>
        <p:txBody>
          <a:bodyPr/>
          <a:lstStyle/>
          <a:p>
            <a:r>
              <a:rPr lang="en-US"/>
              <a:t>#</a:t>
            </a:r>
            <a:fld id="{3A98EE3D-8CD1-4C3F-BD1C-C98C9596463C}" type="slidenum">
              <a:rPr lang="en-US" smtClean="0"/>
              <a:pPr/>
              <a:t>10</a:t>
            </a:fld>
            <a:endParaRPr lang="en-US"/>
          </a:p>
        </p:txBody>
      </p:sp>
      <p:pic>
        <p:nvPicPr>
          <p:cNvPr id="5" name="Bild 5">
            <a:extLst>
              <a:ext uri="{FF2B5EF4-FFF2-40B4-BE49-F238E27FC236}">
                <a16:creationId xmlns:a16="http://schemas.microsoft.com/office/drawing/2014/main" id="{BADEEBEA-88C3-0219-4E25-509A14C0F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288" y="1009140"/>
            <a:ext cx="7337849" cy="4233797"/>
          </a:xfrm>
          <a:prstGeom prst="rect">
            <a:avLst/>
          </a:prstGeom>
        </p:spPr>
      </p:pic>
      <p:sp>
        <p:nvSpPr>
          <p:cNvPr id="8" name="Inhaltsplatzhalter 2">
            <a:extLst>
              <a:ext uri="{FF2B5EF4-FFF2-40B4-BE49-F238E27FC236}">
                <a16:creationId xmlns:a16="http://schemas.microsoft.com/office/drawing/2014/main" id="{F525C433-8020-518B-C05F-02C5049AA450}"/>
              </a:ext>
            </a:extLst>
          </p:cNvPr>
          <p:cNvSpPr txBox="1">
            <a:spLocks/>
          </p:cNvSpPr>
          <p:nvPr/>
        </p:nvSpPr>
        <p:spPr>
          <a:xfrm>
            <a:off x="8295287" y="6489596"/>
            <a:ext cx="3755426" cy="307078"/>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rgbClr val="FF9900"/>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rgbClr val="FF9900"/>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rgbClr val="FF9900"/>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rgbClr val="FF9900"/>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rgbClr val="FF9900"/>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457200" lvl="1" indent="0">
              <a:buFont typeface="Arial"/>
              <a:buNone/>
            </a:pPr>
            <a:r>
              <a:rPr lang="en-US" sz="1200">
                <a:solidFill>
                  <a:schemeClr val="bg2">
                    <a:lumMod val="50000"/>
                  </a:schemeClr>
                </a:solidFill>
              </a:rPr>
              <a:t>Quelle: </a:t>
            </a:r>
            <a:r>
              <a:rPr lang="de-DE" sz="1200">
                <a:solidFill>
                  <a:schemeClr val="bg2">
                    <a:lumMod val="50000"/>
                  </a:schemeClr>
                </a:solidFill>
              </a:rPr>
              <a:t>http://isa-principles.org</a:t>
            </a:r>
            <a:endParaRPr lang="en-US" sz="1200">
              <a:solidFill>
                <a:schemeClr val="bg2">
                  <a:lumMod val="50000"/>
                </a:schemeClr>
              </a:solidFill>
            </a:endParaRPr>
          </a:p>
          <a:p>
            <a:endParaRPr lang="de-DE" dirty="0"/>
          </a:p>
        </p:txBody>
      </p:sp>
      <p:sp>
        <p:nvSpPr>
          <p:cNvPr id="9" name="Titel 1">
            <a:extLst>
              <a:ext uri="{FF2B5EF4-FFF2-40B4-BE49-F238E27FC236}">
                <a16:creationId xmlns:a16="http://schemas.microsoft.com/office/drawing/2014/main" id="{28E10AFF-5390-9C26-8023-87539D74F6AB}"/>
              </a:ext>
            </a:extLst>
          </p:cNvPr>
          <p:cNvSpPr>
            <a:spLocks noGrp="1"/>
          </p:cNvSpPr>
          <p:nvPr>
            <p:ph type="title"/>
          </p:nvPr>
        </p:nvSpPr>
        <p:spPr>
          <a:xfrm>
            <a:off x="2094630" y="407070"/>
            <a:ext cx="7562937" cy="807956"/>
          </a:xfrm>
        </p:spPr>
        <p:txBody>
          <a:bodyPr>
            <a:normAutofit/>
          </a:bodyPr>
          <a:lstStyle/>
          <a:p>
            <a:pPr algn="ctr"/>
            <a:r>
              <a:rPr lang="de-DE" sz="3200" dirty="0"/>
              <a:t>Container</a:t>
            </a:r>
          </a:p>
        </p:txBody>
      </p:sp>
      <p:sp>
        <p:nvSpPr>
          <p:cNvPr id="3" name="Inhaltsplatzhalter 2">
            <a:extLst>
              <a:ext uri="{FF2B5EF4-FFF2-40B4-BE49-F238E27FC236}">
                <a16:creationId xmlns:a16="http://schemas.microsoft.com/office/drawing/2014/main" id="{F38A7148-C0E9-F5F3-4E80-BF33198C94FD}"/>
              </a:ext>
            </a:extLst>
          </p:cNvPr>
          <p:cNvSpPr txBox="1">
            <a:spLocks/>
          </p:cNvSpPr>
          <p:nvPr/>
        </p:nvSpPr>
        <p:spPr>
          <a:xfrm>
            <a:off x="2363055" y="5037050"/>
            <a:ext cx="8208912" cy="4382776"/>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Clr>
                <a:schemeClr val="tx1">
                  <a:lumMod val="60000"/>
                  <a:lumOff val="40000"/>
                </a:schemeClr>
              </a:buClr>
              <a:buSzPct val="80000"/>
            </a:pPr>
            <a:r>
              <a:rPr lang="en-US" dirty="0"/>
              <a:t>Module in Container </a:t>
            </a:r>
            <a:r>
              <a:rPr lang="en-US" dirty="0" err="1"/>
              <a:t>zu</a:t>
            </a:r>
            <a:r>
              <a:rPr lang="en-US" dirty="0"/>
              <a:t> </a:t>
            </a:r>
            <a:r>
              <a:rPr lang="en-US" dirty="0" err="1"/>
              <a:t>packen</a:t>
            </a:r>
            <a:r>
              <a:rPr lang="en-US" dirty="0"/>
              <a:t>, </a:t>
            </a:r>
            <a:r>
              <a:rPr lang="en-US" dirty="0" err="1"/>
              <a:t>bietet</a:t>
            </a:r>
            <a:r>
              <a:rPr lang="en-US" dirty="0"/>
              <a:t> </a:t>
            </a:r>
            <a:r>
              <a:rPr lang="en-US" dirty="0" err="1"/>
              <a:t>allerlei</a:t>
            </a:r>
            <a:r>
              <a:rPr lang="en-US" dirty="0"/>
              <a:t> </a:t>
            </a:r>
            <a:r>
              <a:rPr lang="en-US" dirty="0" err="1"/>
              <a:t>Vorteile</a:t>
            </a:r>
            <a:endParaRPr lang="en-US" dirty="0"/>
          </a:p>
          <a:p>
            <a:pPr>
              <a:buClr>
                <a:schemeClr val="tx1">
                  <a:lumMod val="60000"/>
                  <a:lumOff val="40000"/>
                </a:schemeClr>
              </a:buClr>
              <a:buSzPct val="80000"/>
            </a:pPr>
            <a:r>
              <a:rPr lang="en-US" dirty="0"/>
              <a:t>Auch </a:t>
            </a:r>
            <a:r>
              <a:rPr lang="en-US" dirty="0" err="1"/>
              <a:t>hinsichtlich</a:t>
            </a:r>
            <a:r>
              <a:rPr lang="en-US" dirty="0"/>
              <a:t> der </a:t>
            </a:r>
            <a:r>
              <a:rPr lang="en-US" dirty="0" err="1"/>
              <a:t>Reslienz</a:t>
            </a:r>
            <a:r>
              <a:rPr lang="en-US" dirty="0"/>
              <a:t> </a:t>
            </a:r>
          </a:p>
        </p:txBody>
      </p:sp>
    </p:spTree>
    <p:extLst>
      <p:ext uri="{BB962C8B-B14F-4D97-AF65-F5344CB8AC3E}">
        <p14:creationId xmlns:p14="http://schemas.microsoft.com/office/powerpoint/2010/main" val="3666849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240238-FFE9-55CA-5D8B-FE41EE46BC15}"/>
              </a:ext>
            </a:extLst>
          </p:cNvPr>
          <p:cNvSpPr>
            <a:spLocks noGrp="1"/>
          </p:cNvSpPr>
          <p:nvPr>
            <p:ph type="title"/>
          </p:nvPr>
        </p:nvSpPr>
        <p:spPr/>
        <p:txBody>
          <a:bodyPr/>
          <a:lstStyle/>
          <a:p>
            <a:r>
              <a:rPr lang="de-DE" dirty="0"/>
              <a:t>Microservice</a:t>
            </a:r>
          </a:p>
        </p:txBody>
      </p:sp>
      <p:sp>
        <p:nvSpPr>
          <p:cNvPr id="3" name="Inhaltsplatzhalter 2">
            <a:extLst>
              <a:ext uri="{FF2B5EF4-FFF2-40B4-BE49-F238E27FC236}">
                <a16:creationId xmlns:a16="http://schemas.microsoft.com/office/drawing/2014/main" id="{8FFE3A84-76F2-C144-F490-39C455671DD6}"/>
              </a:ext>
            </a:extLst>
          </p:cNvPr>
          <p:cNvSpPr>
            <a:spLocks noGrp="1"/>
          </p:cNvSpPr>
          <p:nvPr>
            <p:ph idx="1"/>
          </p:nvPr>
        </p:nvSpPr>
        <p:spPr>
          <a:xfrm>
            <a:off x="1854761" y="3971499"/>
            <a:ext cx="10018713" cy="2988859"/>
          </a:xfrm>
        </p:spPr>
        <p:txBody>
          <a:bodyPr>
            <a:normAutofit lnSpcReduction="10000"/>
          </a:bodyPr>
          <a:lstStyle/>
          <a:p>
            <a:pPr fontAlgn="base">
              <a:buFont typeface="Arial" panose="020B0604020202020204" pitchFamily="34" charset="0"/>
              <a:buChar char="•"/>
            </a:pPr>
            <a:r>
              <a:rPr lang="de-DE" sz="1800" b="0" i="0" dirty="0">
                <a:solidFill>
                  <a:srgbClr val="000000"/>
                </a:solidFill>
                <a:effectLst/>
                <a:latin typeface="Calibri" panose="020F0502020204030204" pitchFamily="34" charset="0"/>
              </a:rPr>
              <a:t>Microservices sind unabhängig </a:t>
            </a:r>
            <a:r>
              <a:rPr lang="de-DE" sz="1800" b="0" i="0" dirty="0" err="1">
                <a:solidFill>
                  <a:srgbClr val="000000"/>
                </a:solidFill>
                <a:effectLst/>
                <a:latin typeface="Calibri" panose="020F0502020204030204" pitchFamily="34" charset="0"/>
              </a:rPr>
              <a:t>deploybare</a:t>
            </a:r>
            <a:r>
              <a:rPr lang="de-DE" sz="1800" b="0" i="0" dirty="0">
                <a:solidFill>
                  <a:srgbClr val="000000"/>
                </a:solidFill>
                <a:effectLst/>
                <a:latin typeface="Calibri" panose="020F0502020204030204" pitchFamily="34" charset="0"/>
              </a:rPr>
              <a:t> Module. </a:t>
            </a:r>
          </a:p>
          <a:p>
            <a:pPr algn="l" rtl="0" fontAlgn="base">
              <a:buFont typeface="Arial" panose="020B0604020202020204" pitchFamily="34" charset="0"/>
              <a:buChar char="•"/>
            </a:pPr>
            <a:r>
              <a:rPr lang="de-DE" sz="1800" b="0" i="0" dirty="0">
                <a:solidFill>
                  <a:srgbClr val="000000"/>
                </a:solidFill>
                <a:effectLst/>
                <a:latin typeface="Calibri" panose="020F0502020204030204" pitchFamily="34" charset="0"/>
              </a:rPr>
              <a:t>Microservices sind nur über Schnittstellen verbunden.</a:t>
            </a:r>
          </a:p>
          <a:p>
            <a:pPr algn="l" rtl="0" fontAlgn="base">
              <a:buFont typeface="Arial" panose="020B0604020202020204" pitchFamily="34" charset="0"/>
              <a:buChar char="•"/>
            </a:pPr>
            <a:r>
              <a:rPr lang="de-DE" sz="1800" b="0" i="0" dirty="0">
                <a:solidFill>
                  <a:srgbClr val="000000"/>
                </a:solidFill>
                <a:effectLst/>
                <a:latin typeface="Calibri" panose="020F0502020204030204" pitchFamily="34" charset="0"/>
              </a:rPr>
              <a:t>Die Schnittstellen werden häufig mit REST umgesetzt.  </a:t>
            </a:r>
          </a:p>
          <a:p>
            <a:pPr algn="l" rtl="0" fontAlgn="base">
              <a:buFont typeface="Arial" panose="020B0604020202020204" pitchFamily="34" charset="0"/>
              <a:buChar char="•"/>
            </a:pPr>
            <a:r>
              <a:rPr lang="de-DE" sz="1800" b="0" i="0" dirty="0">
                <a:solidFill>
                  <a:srgbClr val="000000"/>
                </a:solidFill>
                <a:effectLst/>
                <a:latin typeface="Calibri" panose="020F0502020204030204" pitchFamily="34" charset="0"/>
              </a:rPr>
              <a:t>Welche Module es geben sollte, kann im Rahmen des Domain Driven Design überlegt werden. </a:t>
            </a:r>
          </a:p>
          <a:p>
            <a:pPr algn="l" rtl="0" fontAlgn="base">
              <a:buFont typeface="Arial" panose="020B0604020202020204" pitchFamily="34" charset="0"/>
              <a:buChar char="•"/>
            </a:pPr>
            <a:r>
              <a:rPr lang="de-DE" sz="1800" b="0" i="0" dirty="0">
                <a:solidFill>
                  <a:srgbClr val="000000"/>
                </a:solidFill>
                <a:effectLst/>
                <a:latin typeface="Calibri" panose="020F0502020204030204" pitchFamily="34" charset="0"/>
              </a:rPr>
              <a:t>Bei der Betrachtung von </a:t>
            </a:r>
            <a:r>
              <a:rPr lang="de-DE" sz="1800" b="0" i="0" dirty="0" err="1">
                <a:solidFill>
                  <a:srgbClr val="000000"/>
                </a:solidFill>
                <a:effectLst/>
                <a:latin typeface="Calibri" panose="020F0502020204030204" pitchFamily="34" charset="0"/>
              </a:rPr>
              <a:t>Mircoservices</a:t>
            </a:r>
            <a:r>
              <a:rPr lang="de-DE" sz="1800" b="0" i="0" dirty="0">
                <a:solidFill>
                  <a:srgbClr val="000000"/>
                </a:solidFill>
                <a:effectLst/>
                <a:latin typeface="Calibri" panose="020F0502020204030204" pitchFamily="34" charset="0"/>
              </a:rPr>
              <a:t> sind sowohl Mikroarchitekturentscheidungen zu treffen, also auch Makroarchitekturentscheidungen.</a:t>
            </a:r>
          </a:p>
          <a:p>
            <a:pPr algn="l" rtl="0" fontAlgn="base">
              <a:buFont typeface="Arial" panose="020B0604020202020204" pitchFamily="34" charset="0"/>
              <a:buChar char="•"/>
            </a:pPr>
            <a:r>
              <a:rPr lang="de-DE" sz="1800" b="0" i="0" dirty="0">
                <a:solidFill>
                  <a:srgbClr val="000000"/>
                </a:solidFill>
                <a:effectLst/>
                <a:latin typeface="Calibri" panose="020F0502020204030204" pitchFamily="34" charset="0"/>
              </a:rPr>
              <a:t>Eine Makroarchitekturentscheidung ist es z.B., ob REST als Schnittstelle verwendet wird und welches Datenformat (z.B. JSON) genutzt wird. </a:t>
            </a:r>
          </a:p>
          <a:p>
            <a:pPr marL="0" indent="0">
              <a:buNone/>
            </a:pPr>
            <a:endParaRPr lang="de-DE" dirty="0"/>
          </a:p>
        </p:txBody>
      </p:sp>
      <p:sp>
        <p:nvSpPr>
          <p:cNvPr id="4" name="Foliennummernplatzhalter 3">
            <a:extLst>
              <a:ext uri="{FF2B5EF4-FFF2-40B4-BE49-F238E27FC236}">
                <a16:creationId xmlns:a16="http://schemas.microsoft.com/office/drawing/2014/main" id="{8F743735-2640-61CC-02AF-1CB67FE183E4}"/>
              </a:ext>
            </a:extLst>
          </p:cNvPr>
          <p:cNvSpPr>
            <a:spLocks noGrp="1"/>
          </p:cNvSpPr>
          <p:nvPr>
            <p:ph type="sldNum" sz="quarter" idx="12"/>
          </p:nvPr>
        </p:nvSpPr>
        <p:spPr/>
        <p:txBody>
          <a:bodyPr/>
          <a:lstStyle/>
          <a:p>
            <a:r>
              <a:rPr lang="en-US"/>
              <a:t>#</a:t>
            </a:r>
            <a:fld id="{3A98EE3D-8CD1-4C3F-BD1C-C98C9596463C}" type="slidenum">
              <a:rPr lang="en-US" smtClean="0"/>
              <a:pPr/>
              <a:t>11</a:t>
            </a:fld>
            <a:endParaRPr lang="en-US"/>
          </a:p>
        </p:txBody>
      </p:sp>
      <p:pic>
        <p:nvPicPr>
          <p:cNvPr id="5" name="Bild 5">
            <a:extLst>
              <a:ext uri="{FF2B5EF4-FFF2-40B4-BE49-F238E27FC236}">
                <a16:creationId xmlns:a16="http://schemas.microsoft.com/office/drawing/2014/main" id="{38C9D4D8-E256-D8DE-1CDC-E803D6E0A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83" y="1141102"/>
            <a:ext cx="4905532" cy="2830397"/>
          </a:xfrm>
          <a:prstGeom prst="rect">
            <a:avLst/>
          </a:prstGeom>
        </p:spPr>
      </p:pic>
      <p:pic>
        <p:nvPicPr>
          <p:cNvPr id="6" name="Bild 5">
            <a:extLst>
              <a:ext uri="{FF2B5EF4-FFF2-40B4-BE49-F238E27FC236}">
                <a16:creationId xmlns:a16="http://schemas.microsoft.com/office/drawing/2014/main" id="{FE877053-32C0-16D2-4AF6-20A22E83F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837" y="1404583"/>
            <a:ext cx="4221911" cy="2303434"/>
          </a:xfrm>
          <a:prstGeom prst="rect">
            <a:avLst/>
          </a:prstGeom>
        </p:spPr>
      </p:pic>
      <p:sp>
        <p:nvSpPr>
          <p:cNvPr id="9" name="Pfeil: nach rechts 8">
            <a:extLst>
              <a:ext uri="{FF2B5EF4-FFF2-40B4-BE49-F238E27FC236}">
                <a16:creationId xmlns:a16="http://schemas.microsoft.com/office/drawing/2014/main" id="{8A13BB38-D912-3421-3B9A-C297199FFFF0}"/>
              </a:ext>
            </a:extLst>
          </p:cNvPr>
          <p:cNvSpPr/>
          <p:nvPr/>
        </p:nvSpPr>
        <p:spPr>
          <a:xfrm>
            <a:off x="764275" y="2316871"/>
            <a:ext cx="2733249" cy="641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REST oder SOAP</a:t>
            </a:r>
          </a:p>
        </p:txBody>
      </p:sp>
    </p:spTree>
    <p:extLst>
      <p:ext uri="{BB962C8B-B14F-4D97-AF65-F5344CB8AC3E}">
        <p14:creationId xmlns:p14="http://schemas.microsoft.com/office/powerpoint/2010/main" val="2628141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BE3391-38FE-2743-43E4-D42516489D29}"/>
              </a:ext>
            </a:extLst>
          </p:cNvPr>
          <p:cNvSpPr>
            <a:spLocks noGrp="1"/>
          </p:cNvSpPr>
          <p:nvPr>
            <p:ph type="title"/>
          </p:nvPr>
        </p:nvSpPr>
        <p:spPr>
          <a:xfrm>
            <a:off x="2032000" y="505944"/>
            <a:ext cx="10018713" cy="1366839"/>
          </a:xfrm>
        </p:spPr>
        <p:txBody>
          <a:bodyPr>
            <a:normAutofit/>
          </a:bodyPr>
          <a:lstStyle/>
          <a:p>
            <a:r>
              <a:rPr lang="de-DE" sz="3200" dirty="0"/>
              <a:t>Begriffliche Einordnungen</a:t>
            </a:r>
          </a:p>
        </p:txBody>
      </p:sp>
      <p:sp>
        <p:nvSpPr>
          <p:cNvPr id="3" name="Inhaltsplatzhalter 2">
            <a:extLst>
              <a:ext uri="{FF2B5EF4-FFF2-40B4-BE49-F238E27FC236}">
                <a16:creationId xmlns:a16="http://schemas.microsoft.com/office/drawing/2014/main" id="{2503C910-4CBC-9ABF-F283-E3A836D36AB7}"/>
              </a:ext>
            </a:extLst>
          </p:cNvPr>
          <p:cNvSpPr>
            <a:spLocks noGrp="1"/>
          </p:cNvSpPr>
          <p:nvPr>
            <p:ph idx="1"/>
          </p:nvPr>
        </p:nvSpPr>
        <p:spPr>
          <a:xfrm>
            <a:off x="8295287" y="6489596"/>
            <a:ext cx="3755426" cy="307078"/>
          </a:xfrm>
        </p:spPr>
        <p:txBody>
          <a:bodyPr>
            <a:normAutofit fontScale="92500" lnSpcReduction="20000"/>
          </a:bodyPr>
          <a:lstStyle/>
          <a:p>
            <a:pPr marL="457200" lvl="1" indent="0">
              <a:buNone/>
            </a:pPr>
            <a:r>
              <a:rPr lang="en-US" sz="1200" dirty="0">
                <a:solidFill>
                  <a:schemeClr val="bg2">
                    <a:lumMod val="50000"/>
                  </a:schemeClr>
                </a:solidFill>
              </a:rPr>
              <a:t>Quelle: </a:t>
            </a:r>
            <a:r>
              <a:rPr lang="de-DE" sz="1200" dirty="0">
                <a:solidFill>
                  <a:schemeClr val="bg2">
                    <a:lumMod val="50000"/>
                  </a:schemeClr>
                </a:solidFill>
              </a:rPr>
              <a:t>http://isa-principles.org</a:t>
            </a:r>
            <a:endParaRPr lang="en-US" sz="1200" dirty="0">
              <a:solidFill>
                <a:schemeClr val="bg2">
                  <a:lumMod val="50000"/>
                </a:schemeClr>
              </a:solidFill>
            </a:endParaRPr>
          </a:p>
          <a:p>
            <a:endParaRPr lang="de-DE" dirty="0"/>
          </a:p>
        </p:txBody>
      </p:sp>
      <p:sp>
        <p:nvSpPr>
          <p:cNvPr id="4" name="Foliennummernplatzhalter 3">
            <a:extLst>
              <a:ext uri="{FF2B5EF4-FFF2-40B4-BE49-F238E27FC236}">
                <a16:creationId xmlns:a16="http://schemas.microsoft.com/office/drawing/2014/main" id="{EA9CF731-A094-092A-CB24-644F43B13274}"/>
              </a:ext>
            </a:extLst>
          </p:cNvPr>
          <p:cNvSpPr>
            <a:spLocks noGrp="1"/>
          </p:cNvSpPr>
          <p:nvPr>
            <p:ph type="sldNum" sz="quarter" idx="12"/>
          </p:nvPr>
        </p:nvSpPr>
        <p:spPr/>
        <p:txBody>
          <a:bodyPr/>
          <a:lstStyle/>
          <a:p>
            <a:r>
              <a:rPr lang="en-US"/>
              <a:t>#</a:t>
            </a:r>
            <a:fld id="{3A98EE3D-8CD1-4C3F-BD1C-C98C9596463C}" type="slidenum">
              <a:rPr lang="en-US" smtClean="0"/>
              <a:pPr/>
              <a:t>2</a:t>
            </a:fld>
            <a:endParaRPr lang="en-US"/>
          </a:p>
        </p:txBody>
      </p:sp>
      <p:graphicFrame>
        <p:nvGraphicFramePr>
          <p:cNvPr id="5" name="Diagramm 4">
            <a:extLst>
              <a:ext uri="{FF2B5EF4-FFF2-40B4-BE49-F238E27FC236}">
                <a16:creationId xmlns:a16="http://schemas.microsoft.com/office/drawing/2014/main" id="{42366087-6CD6-5B02-42B2-05F6426F8CFB}"/>
              </a:ext>
            </a:extLst>
          </p:cNvPr>
          <p:cNvGraphicFramePr/>
          <p:nvPr>
            <p:extLst>
              <p:ext uri="{D42A27DB-BD31-4B8C-83A1-F6EECF244321}">
                <p14:modId xmlns:p14="http://schemas.microsoft.com/office/powerpoint/2010/main" val="228056849"/>
              </p:ext>
            </p:extLst>
          </p:nvPr>
        </p:nvGraphicFramePr>
        <p:xfrm>
          <a:off x="2547409" y="1189363"/>
          <a:ext cx="9169400" cy="4995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5699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98BEFB-7D13-341C-A2BF-CD8A2CE8EDDF}"/>
              </a:ext>
            </a:extLst>
          </p:cNvPr>
          <p:cNvSpPr>
            <a:spLocks noGrp="1"/>
          </p:cNvSpPr>
          <p:nvPr>
            <p:ph type="title"/>
          </p:nvPr>
        </p:nvSpPr>
        <p:spPr>
          <a:xfrm rot="5400000">
            <a:off x="6083272" y="4367128"/>
            <a:ext cx="10018713" cy="1366839"/>
          </a:xfrm>
        </p:spPr>
        <p:txBody>
          <a:bodyPr>
            <a:normAutofit/>
          </a:bodyPr>
          <a:lstStyle/>
          <a:p>
            <a:r>
              <a:rPr lang="de-DE" sz="3600" dirty="0"/>
              <a:t>Definition Softwarearchitektur</a:t>
            </a:r>
          </a:p>
        </p:txBody>
      </p:sp>
      <p:sp>
        <p:nvSpPr>
          <p:cNvPr id="4" name="Foliennummernplatzhalter 3">
            <a:extLst>
              <a:ext uri="{FF2B5EF4-FFF2-40B4-BE49-F238E27FC236}">
                <a16:creationId xmlns:a16="http://schemas.microsoft.com/office/drawing/2014/main" id="{6A2BFBD6-E35A-C629-7724-B541740822AE}"/>
              </a:ext>
            </a:extLst>
          </p:cNvPr>
          <p:cNvSpPr>
            <a:spLocks noGrp="1"/>
          </p:cNvSpPr>
          <p:nvPr>
            <p:ph type="sldNum" sz="quarter" idx="12"/>
          </p:nvPr>
        </p:nvSpPr>
        <p:spPr/>
        <p:txBody>
          <a:bodyPr/>
          <a:lstStyle/>
          <a:p>
            <a:r>
              <a:rPr lang="en-US"/>
              <a:t>#</a:t>
            </a:r>
            <a:fld id="{3A98EE3D-8CD1-4C3F-BD1C-C98C9596463C}" type="slidenum">
              <a:rPr lang="en-US" smtClean="0"/>
              <a:pPr/>
              <a:t>3</a:t>
            </a:fld>
            <a:endParaRPr lang="en-US"/>
          </a:p>
        </p:txBody>
      </p:sp>
      <p:sp>
        <p:nvSpPr>
          <p:cNvPr id="10" name="Rectangle 9">
            <a:extLst>
              <a:ext uri="{FF2B5EF4-FFF2-40B4-BE49-F238E27FC236}">
                <a16:creationId xmlns:a16="http://schemas.microsoft.com/office/drawing/2014/main" id="{395C062A-BCB9-F8C5-A908-B69DAA3D882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617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BFC75B69-F7B3-4DC5-7EAD-599A02F62D9E}"/>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2" name="Rectangle 11">
            <a:extLst>
              <a:ext uri="{FF2B5EF4-FFF2-40B4-BE49-F238E27FC236}">
                <a16:creationId xmlns:a16="http://schemas.microsoft.com/office/drawing/2014/main" id="{AE674B0D-C586-23B5-DCA9-660480F25F69}"/>
              </a:ext>
            </a:extLst>
          </p:cNvPr>
          <p:cNvSpPr>
            <a:spLocks noChangeArrowheads="1"/>
          </p:cNvSpPr>
          <p:nvPr/>
        </p:nvSpPr>
        <p:spPr bwMode="auto">
          <a:xfrm>
            <a:off x="0" y="1371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3" name="Rectangle 12">
            <a:extLst>
              <a:ext uri="{FF2B5EF4-FFF2-40B4-BE49-F238E27FC236}">
                <a16:creationId xmlns:a16="http://schemas.microsoft.com/office/drawing/2014/main" id="{5BCB81E9-BB2E-B66A-FB97-22C7775E6569}"/>
              </a:ext>
            </a:extLst>
          </p:cNvPr>
          <p:cNvSpPr>
            <a:spLocks noChangeArrowheads="1"/>
          </p:cNvSpPr>
          <p:nvPr/>
        </p:nvSpPr>
        <p:spPr bwMode="auto">
          <a:xfrm>
            <a:off x="0" y="260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5" name="Rectangle 14">
            <a:extLst>
              <a:ext uri="{FF2B5EF4-FFF2-40B4-BE49-F238E27FC236}">
                <a16:creationId xmlns:a16="http://schemas.microsoft.com/office/drawing/2014/main" id="{53C54DFB-A8FE-B074-FEF1-826E59532806}"/>
              </a:ext>
            </a:extLst>
          </p:cNvPr>
          <p:cNvSpPr>
            <a:spLocks noChangeArrowheads="1"/>
          </p:cNvSpPr>
          <p:nvPr/>
        </p:nvSpPr>
        <p:spPr bwMode="auto">
          <a:xfrm>
            <a:off x="4870254" y="6147886"/>
            <a:ext cx="426751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Quelle: </a:t>
            </a:r>
            <a:r>
              <a:rPr kumimoji="0" lang="de-DE" altLang="de-DE"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Takai</a:t>
            </a:r>
            <a:r>
              <a:rPr kumimoji="0" lang="de-DE" altLang="de-DE"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Daniel: Architektur für Websysteme. Hanser Verlag, S. 7f.</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pic>
        <p:nvPicPr>
          <p:cNvPr id="1042" name="Grafik 6" descr="Ein Bild, das Text enthält.&#10;&#10;Automatisch generierte Beschreibung">
            <a:extLst>
              <a:ext uri="{FF2B5EF4-FFF2-40B4-BE49-F238E27FC236}">
                <a16:creationId xmlns:a16="http://schemas.microsoft.com/office/drawing/2014/main" id="{6F074FD8-D0CE-1FF8-C0C5-D9F080693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6479" b="31075"/>
          <a:stretch>
            <a:fillRect/>
          </a:stretch>
        </p:blipFill>
        <p:spPr bwMode="auto">
          <a:xfrm>
            <a:off x="4199859" y="480858"/>
            <a:ext cx="5608304" cy="1058863"/>
          </a:xfrm>
          <a:prstGeom prst="rect">
            <a:avLst/>
          </a:prstGeom>
          <a:noFill/>
          <a:extLst>
            <a:ext uri="{909E8E84-426E-40DD-AFC4-6F175D3DCCD1}">
              <a14:hiddenFill xmlns:a14="http://schemas.microsoft.com/office/drawing/2010/main">
                <a:solidFill>
                  <a:srgbClr val="FFFFFF"/>
                </a:solidFill>
              </a14:hiddenFill>
            </a:ext>
          </a:extLst>
        </p:spPr>
      </p:pic>
      <p:pic>
        <p:nvPicPr>
          <p:cNvPr id="1041" name="Grafik 1" descr="Ein Bild, das Text enthält.&#10;&#10;Automatisch generierte Beschreibung">
            <a:extLst>
              <a:ext uri="{FF2B5EF4-FFF2-40B4-BE49-F238E27FC236}">
                <a16:creationId xmlns:a16="http://schemas.microsoft.com/office/drawing/2014/main" id="{FB189AA8-0416-20DA-B72D-E459DCF6F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9124" r="3581" b="4149"/>
          <a:stretch>
            <a:fillRect/>
          </a:stretch>
        </p:blipFill>
        <p:spPr bwMode="auto">
          <a:xfrm>
            <a:off x="1522408" y="1724582"/>
            <a:ext cx="5354901" cy="860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fik 4" descr="Ein Bild, das Text enthält.&#10;&#10;Automatisch generierte Beschreibung">
            <a:extLst>
              <a:ext uri="{FF2B5EF4-FFF2-40B4-BE49-F238E27FC236}">
                <a16:creationId xmlns:a16="http://schemas.microsoft.com/office/drawing/2014/main" id="{B07A516E-4473-3B5F-B1F1-3F74360F0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24" t="4465" r="-826" b="83434"/>
          <a:stretch>
            <a:fillRect/>
          </a:stretch>
        </p:blipFill>
        <p:spPr bwMode="auto">
          <a:xfrm>
            <a:off x="1500478" y="2701332"/>
            <a:ext cx="5583667" cy="296862"/>
          </a:xfrm>
          <a:prstGeom prst="rect">
            <a:avLst/>
          </a:prstGeom>
          <a:noFill/>
          <a:extLst>
            <a:ext uri="{909E8E84-426E-40DD-AFC4-6F175D3DCCD1}">
              <a14:hiddenFill xmlns:a14="http://schemas.microsoft.com/office/drawing/2010/main">
                <a:solidFill>
                  <a:srgbClr val="FFFFFF"/>
                </a:solidFill>
              </a14:hiddenFill>
            </a:ext>
          </a:extLst>
        </p:spPr>
      </p:pic>
      <p:pic>
        <p:nvPicPr>
          <p:cNvPr id="1039" name="Grafik 2" descr="Ein Bild, das Text enthält.&#10;&#10;Automatisch generierte Beschreibung">
            <a:extLst>
              <a:ext uri="{FF2B5EF4-FFF2-40B4-BE49-F238E27FC236}">
                <a16:creationId xmlns:a16="http://schemas.microsoft.com/office/drawing/2014/main" id="{A052188B-08A5-1B04-ECCB-296F90FB9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26" t="15674" r="1901" b="14542"/>
          <a:stretch>
            <a:fillRect/>
          </a:stretch>
        </p:blipFill>
        <p:spPr bwMode="auto">
          <a:xfrm>
            <a:off x="3968872" y="3463002"/>
            <a:ext cx="5381296" cy="16986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Grafik 8" descr="Ein Bild, das Text enthält.&#10;&#10;Automatisch generierte Beschreibung">
            <a:extLst>
              <a:ext uri="{FF2B5EF4-FFF2-40B4-BE49-F238E27FC236}">
                <a16:creationId xmlns:a16="http://schemas.microsoft.com/office/drawing/2014/main" id="{33BD9482-3963-7768-CDDD-EC79DC414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26" t="86151" r="1901" b="-1271"/>
          <a:stretch>
            <a:fillRect/>
          </a:stretch>
        </p:blipFill>
        <p:spPr bwMode="auto">
          <a:xfrm>
            <a:off x="1855308" y="5492841"/>
            <a:ext cx="5296829" cy="36512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9">
            <a:extLst>
              <a:ext uri="{FF2B5EF4-FFF2-40B4-BE49-F238E27FC236}">
                <a16:creationId xmlns:a16="http://schemas.microsoft.com/office/drawing/2014/main" id="{D2FD5923-44A7-A2AE-CCE6-A5D2E972CD1F}"/>
              </a:ext>
            </a:extLst>
          </p:cNvPr>
          <p:cNvSpPr>
            <a:spLocks noChangeArrowheads="1"/>
          </p:cNvSpPr>
          <p:nvPr/>
        </p:nvSpPr>
        <p:spPr bwMode="auto">
          <a:xfrm>
            <a:off x="4292312" y="33735"/>
            <a:ext cx="28282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a:ln>
                  <a:noFill/>
                </a:ln>
                <a:solidFill>
                  <a:schemeClr val="tx1"/>
                </a:solidFill>
                <a:effectLst/>
                <a:latin typeface="Tahoma" panose="020B0604030504040204" pitchFamily="34" charset="0"/>
                <a:ea typeface="Calibri" panose="020F0502020204030204" pitchFamily="34" charset="0"/>
                <a:cs typeface="Tahoma" panose="020B0604030504040204" pitchFamily="34" charset="0"/>
              </a:rPr>
              <a:t>Definitionen von Softwarearchitektur</a:t>
            </a:r>
            <a:r>
              <a:rPr kumimoji="0" lang="de-DE" altLang="de-DE" sz="1100" b="0" i="0" u="none" strike="noStrike" cap="none" normalizeH="0" baseline="30000" dirty="0">
                <a:ln>
                  <a:noFill/>
                </a:ln>
                <a:solidFill>
                  <a:schemeClr val="tx1"/>
                </a:solidFill>
                <a:effectLst/>
                <a:latin typeface="Tahoma" panose="020B0604030504040204" pitchFamily="34" charset="0"/>
                <a:ea typeface="Calibri" panose="020F0502020204030204" pitchFamily="34" charset="0"/>
                <a:cs typeface="Times New Roman" panose="02020603050405020304" pitchFamily="18" charset="0"/>
                <a:hlinkClick r:id="rId5"/>
              </a:rPr>
              <a:t>[</a:t>
            </a:r>
            <a:r>
              <a:rPr kumimoji="0" lang="de-DE" altLang="de-DE" sz="1100" b="0" i="0" u="none" strike="noStrike" cap="none" normalizeH="0" baseline="30000" dirty="0" bmk="">
                <a:ln>
                  <a:noFill/>
                </a:ln>
                <a:solidFill>
                  <a:schemeClr val="tx1"/>
                </a:solidFill>
                <a:effectLst/>
                <a:latin typeface="Tahoma" panose="020B0604030504040204" pitchFamily="34" charset="0"/>
                <a:ea typeface="Calibri" panose="020F0502020204030204" pitchFamily="34" charset="0"/>
                <a:cs typeface="Times New Roman" panose="02020603050405020304" pitchFamily="18" charset="0"/>
                <a:hlinkClick r:id="rId5"/>
              </a:rPr>
              <a:t>1]</a:t>
            </a:r>
            <a:endParaRPr kumimoji="0" lang="de-DE" altLang="de-DE"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sng" strike="noStrike" cap="none" normalizeH="0" baseline="0" dirty="0">
                <a:ln>
                  <a:noFill/>
                </a:ln>
                <a:solidFill>
                  <a:schemeClr val="tx1"/>
                </a:solidFill>
                <a:effectLst/>
                <a:latin typeface="Tahoma" panose="020B0604030504040204" pitchFamily="34" charset="0"/>
                <a:ea typeface="Calibri" panose="020F0502020204030204" pitchFamily="34" charset="0"/>
                <a:cs typeface="Tahoma" panose="020B0604030504040204" pitchFamily="34" charset="0"/>
              </a:rPr>
              <a:t>Definition 1:</a:t>
            </a:r>
            <a:endParaRPr kumimoji="0" lang="de-DE" altLang="de-DE"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20" name="Rectangle 20">
            <a:extLst>
              <a:ext uri="{FF2B5EF4-FFF2-40B4-BE49-F238E27FC236}">
                <a16:creationId xmlns:a16="http://schemas.microsoft.com/office/drawing/2014/main" id="{7280F3C9-FCFE-A049-397E-A5D1A30A375E}"/>
              </a:ext>
            </a:extLst>
          </p:cNvPr>
          <p:cNvSpPr>
            <a:spLocks noChangeArrowheads="1"/>
          </p:cNvSpPr>
          <p:nvPr/>
        </p:nvSpPr>
        <p:spPr bwMode="auto">
          <a:xfrm>
            <a:off x="1500478" y="1537865"/>
            <a:ext cx="1351483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sng" strike="noStrike" cap="none" normalizeH="0" baseline="0" dirty="0">
                <a:ln>
                  <a:noFill/>
                </a:ln>
                <a:solidFill>
                  <a:schemeClr val="tx1"/>
                </a:solidFill>
                <a:effectLst/>
                <a:latin typeface="Tahoma" panose="020B0604030504040204" pitchFamily="34" charset="0"/>
                <a:ea typeface="Calibri" panose="020F0502020204030204" pitchFamily="34" charset="0"/>
                <a:cs typeface="Tahoma" panose="020B0604030504040204" pitchFamily="34" charset="0"/>
              </a:rPr>
              <a:t>Definition 2:</a:t>
            </a:r>
            <a:endParaRPr kumimoji="0" lang="de-DE" altLang="de-DE"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21" name="Rectangle 21">
            <a:extLst>
              <a:ext uri="{FF2B5EF4-FFF2-40B4-BE49-F238E27FC236}">
                <a16:creationId xmlns:a16="http://schemas.microsoft.com/office/drawing/2014/main" id="{DDCEB888-DB3E-9E87-70E7-A5DB0FF4D12E}"/>
              </a:ext>
            </a:extLst>
          </p:cNvPr>
          <p:cNvSpPr>
            <a:spLocks noChangeArrowheads="1"/>
          </p:cNvSpPr>
          <p:nvPr/>
        </p:nvSpPr>
        <p:spPr bwMode="auto">
          <a:xfrm>
            <a:off x="0" y="2833688"/>
            <a:ext cx="1351483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de-DE"/>
          </a:p>
        </p:txBody>
      </p:sp>
      <p:sp>
        <p:nvSpPr>
          <p:cNvPr id="22" name="Rectangle 22">
            <a:extLst>
              <a:ext uri="{FF2B5EF4-FFF2-40B4-BE49-F238E27FC236}">
                <a16:creationId xmlns:a16="http://schemas.microsoft.com/office/drawing/2014/main" id="{C65A0DF0-F242-8727-B22B-2525137BF08B}"/>
              </a:ext>
            </a:extLst>
          </p:cNvPr>
          <p:cNvSpPr>
            <a:spLocks noChangeArrowheads="1"/>
          </p:cNvSpPr>
          <p:nvPr/>
        </p:nvSpPr>
        <p:spPr bwMode="auto">
          <a:xfrm>
            <a:off x="4075746" y="3238383"/>
            <a:ext cx="1351483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sng" strike="noStrike" cap="none" normalizeH="0" baseline="0" dirty="0">
                <a:ln>
                  <a:noFill/>
                </a:ln>
                <a:solidFill>
                  <a:schemeClr val="tx1"/>
                </a:solidFill>
                <a:effectLst/>
                <a:latin typeface="Tahoma" panose="020B0604030504040204" pitchFamily="34" charset="0"/>
                <a:ea typeface="Calibri" panose="020F0502020204030204" pitchFamily="34" charset="0"/>
                <a:cs typeface="Tahoma" panose="020B0604030504040204" pitchFamily="34" charset="0"/>
              </a:rPr>
              <a:t>Definition 3:</a:t>
            </a:r>
            <a:endParaRPr kumimoji="0" lang="de-DE" altLang="de-DE"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23" name="Rectangle 23">
            <a:extLst>
              <a:ext uri="{FF2B5EF4-FFF2-40B4-BE49-F238E27FC236}">
                <a16:creationId xmlns:a16="http://schemas.microsoft.com/office/drawing/2014/main" id="{E589865B-9F8E-0424-AA40-B1AC028A4CC1}"/>
              </a:ext>
            </a:extLst>
          </p:cNvPr>
          <p:cNvSpPr>
            <a:spLocks noChangeArrowheads="1"/>
          </p:cNvSpPr>
          <p:nvPr/>
        </p:nvSpPr>
        <p:spPr bwMode="auto">
          <a:xfrm>
            <a:off x="1770581" y="5137927"/>
            <a:ext cx="1351483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sng" strike="noStrike" cap="none" normalizeH="0" baseline="0" dirty="0">
                <a:ln>
                  <a:noFill/>
                </a:ln>
                <a:solidFill>
                  <a:schemeClr val="tx1"/>
                </a:solidFill>
                <a:effectLst/>
                <a:latin typeface="Tahoma" panose="020B0604030504040204" pitchFamily="34" charset="0"/>
                <a:ea typeface="Calibri" panose="020F0502020204030204" pitchFamily="34" charset="0"/>
                <a:cs typeface="Tahoma" panose="020B0604030504040204" pitchFamily="34" charset="0"/>
              </a:rPr>
              <a:t>Definition 4:</a:t>
            </a:r>
            <a:endParaRPr kumimoji="0" lang="de-DE" altLang="de-DE"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24" name="Rectangle 24">
            <a:extLst>
              <a:ext uri="{FF2B5EF4-FFF2-40B4-BE49-F238E27FC236}">
                <a16:creationId xmlns:a16="http://schemas.microsoft.com/office/drawing/2014/main" id="{8570F4C9-0F17-04BF-19A7-641D7449D8BC}"/>
              </a:ext>
            </a:extLst>
          </p:cNvPr>
          <p:cNvSpPr>
            <a:spLocks noChangeArrowheads="1"/>
          </p:cNvSpPr>
          <p:nvPr/>
        </p:nvSpPr>
        <p:spPr bwMode="auto">
          <a:xfrm>
            <a:off x="0" y="5785535"/>
            <a:ext cx="56884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5" name="Rectangle 25">
            <a:extLst>
              <a:ext uri="{FF2B5EF4-FFF2-40B4-BE49-F238E27FC236}">
                <a16:creationId xmlns:a16="http://schemas.microsoft.com/office/drawing/2014/main" id="{6EF07037-7342-B577-4461-31F51F8DEEF7}"/>
              </a:ext>
            </a:extLst>
          </p:cNvPr>
          <p:cNvSpPr>
            <a:spLocks noChangeArrowheads="1"/>
          </p:cNvSpPr>
          <p:nvPr/>
        </p:nvSpPr>
        <p:spPr bwMode="auto">
          <a:xfrm>
            <a:off x="4890977" y="6075963"/>
            <a:ext cx="4459191" cy="635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de-DE"/>
          </a:p>
        </p:txBody>
      </p:sp>
      <mc:AlternateContent xmlns:mc="http://schemas.openxmlformats.org/markup-compatibility/2006" xmlns:p14="http://schemas.microsoft.com/office/powerpoint/2010/main">
        <mc:Choice Requires="p14">
          <p:contentPart p14:bwMode="auto" r:id="rId6">
            <p14:nvContentPartPr>
              <p14:cNvPr id="27" name="Freihand 26">
                <a:extLst>
                  <a:ext uri="{FF2B5EF4-FFF2-40B4-BE49-F238E27FC236}">
                    <a16:creationId xmlns:a16="http://schemas.microsoft.com/office/drawing/2014/main" id="{A0A190C2-6CBD-8D3D-007D-114A47FCB5AC}"/>
                  </a:ext>
                </a:extLst>
              </p14:cNvPr>
              <p14:cNvContentPartPr/>
              <p14:nvPr/>
            </p14:nvContentPartPr>
            <p14:xfrm>
              <a:off x="5324370" y="1295280"/>
              <a:ext cx="923400" cy="360"/>
            </p14:xfrm>
          </p:contentPart>
        </mc:Choice>
        <mc:Fallback xmlns="">
          <p:pic>
            <p:nvPicPr>
              <p:cNvPr id="27" name="Freihand 26">
                <a:extLst>
                  <a:ext uri="{FF2B5EF4-FFF2-40B4-BE49-F238E27FC236}">
                    <a16:creationId xmlns:a16="http://schemas.microsoft.com/office/drawing/2014/main" id="{A0A190C2-6CBD-8D3D-007D-114A47FCB5AC}"/>
                  </a:ext>
                </a:extLst>
              </p:cNvPr>
              <p:cNvPicPr/>
              <p:nvPr/>
            </p:nvPicPr>
            <p:blipFill>
              <a:blip r:embed="rId7"/>
              <a:stretch>
                <a:fillRect/>
              </a:stretch>
            </p:blipFill>
            <p:spPr>
              <a:xfrm>
                <a:off x="5270370" y="1187280"/>
                <a:ext cx="1031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Freihand 27">
                <a:extLst>
                  <a:ext uri="{FF2B5EF4-FFF2-40B4-BE49-F238E27FC236}">
                    <a16:creationId xmlns:a16="http://schemas.microsoft.com/office/drawing/2014/main" id="{DE364645-2FB4-A713-2848-2538BB2F21D9}"/>
                  </a:ext>
                </a:extLst>
              </p14:cNvPr>
              <p14:cNvContentPartPr/>
              <p14:nvPr/>
            </p14:nvContentPartPr>
            <p14:xfrm>
              <a:off x="6772290" y="590400"/>
              <a:ext cx="536040" cy="10080"/>
            </p14:xfrm>
          </p:contentPart>
        </mc:Choice>
        <mc:Fallback xmlns="">
          <p:pic>
            <p:nvPicPr>
              <p:cNvPr id="28" name="Freihand 27">
                <a:extLst>
                  <a:ext uri="{FF2B5EF4-FFF2-40B4-BE49-F238E27FC236}">
                    <a16:creationId xmlns:a16="http://schemas.microsoft.com/office/drawing/2014/main" id="{DE364645-2FB4-A713-2848-2538BB2F21D9}"/>
                  </a:ext>
                </a:extLst>
              </p:cNvPr>
              <p:cNvPicPr/>
              <p:nvPr/>
            </p:nvPicPr>
            <p:blipFill>
              <a:blip r:embed="rId9"/>
              <a:stretch>
                <a:fillRect/>
              </a:stretch>
            </p:blipFill>
            <p:spPr>
              <a:xfrm>
                <a:off x="6718290" y="482400"/>
                <a:ext cx="6436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Freihand 29">
                <a:extLst>
                  <a:ext uri="{FF2B5EF4-FFF2-40B4-BE49-F238E27FC236}">
                    <a16:creationId xmlns:a16="http://schemas.microsoft.com/office/drawing/2014/main" id="{5A8E804C-E2A2-8BCD-5FEE-547E0A3BDD0E}"/>
                  </a:ext>
                </a:extLst>
              </p14:cNvPr>
              <p14:cNvContentPartPr/>
              <p14:nvPr/>
            </p14:nvContentPartPr>
            <p14:xfrm>
              <a:off x="2020114" y="1828629"/>
              <a:ext cx="925560" cy="9000"/>
            </p14:xfrm>
          </p:contentPart>
        </mc:Choice>
        <mc:Fallback xmlns="">
          <p:pic>
            <p:nvPicPr>
              <p:cNvPr id="30" name="Freihand 29">
                <a:extLst>
                  <a:ext uri="{FF2B5EF4-FFF2-40B4-BE49-F238E27FC236}">
                    <a16:creationId xmlns:a16="http://schemas.microsoft.com/office/drawing/2014/main" id="{5A8E804C-E2A2-8BCD-5FEE-547E0A3BDD0E}"/>
                  </a:ext>
                </a:extLst>
              </p:cNvPr>
              <p:cNvPicPr/>
              <p:nvPr/>
            </p:nvPicPr>
            <p:blipFill>
              <a:blip r:embed="rId11"/>
              <a:stretch>
                <a:fillRect/>
              </a:stretch>
            </p:blipFill>
            <p:spPr>
              <a:xfrm>
                <a:off x="1966474" y="1720989"/>
                <a:ext cx="10332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66207352-B268-38DD-AE46-FF6B04386364}"/>
                  </a:ext>
                </a:extLst>
              </p14:cNvPr>
              <p14:cNvContentPartPr/>
              <p14:nvPr/>
            </p14:nvContentPartPr>
            <p14:xfrm>
              <a:off x="3543994" y="1802349"/>
              <a:ext cx="1263960" cy="10080"/>
            </p14:xfrm>
          </p:contentPart>
        </mc:Choice>
        <mc:Fallback xmlns="">
          <p:pic>
            <p:nvPicPr>
              <p:cNvPr id="31" name="Freihand 30">
                <a:extLst>
                  <a:ext uri="{FF2B5EF4-FFF2-40B4-BE49-F238E27FC236}">
                    <a16:creationId xmlns:a16="http://schemas.microsoft.com/office/drawing/2014/main" id="{66207352-B268-38DD-AE46-FF6B04386364}"/>
                  </a:ext>
                </a:extLst>
              </p:cNvPr>
              <p:cNvPicPr/>
              <p:nvPr/>
            </p:nvPicPr>
            <p:blipFill>
              <a:blip r:embed="rId13"/>
              <a:stretch>
                <a:fillRect/>
              </a:stretch>
            </p:blipFill>
            <p:spPr>
              <a:xfrm>
                <a:off x="3490354" y="1694709"/>
                <a:ext cx="1371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DA1BEE71-6F89-1F17-FD6E-CDF9A3C7A4DF}"/>
                  </a:ext>
                </a:extLst>
              </p14:cNvPr>
              <p14:cNvContentPartPr/>
              <p14:nvPr/>
            </p14:nvContentPartPr>
            <p14:xfrm>
              <a:off x="6156874" y="3544114"/>
              <a:ext cx="2239200" cy="44280"/>
            </p14:xfrm>
          </p:contentPart>
        </mc:Choice>
        <mc:Fallback xmlns="">
          <p:pic>
            <p:nvPicPr>
              <p:cNvPr id="32" name="Freihand 31">
                <a:extLst>
                  <a:ext uri="{FF2B5EF4-FFF2-40B4-BE49-F238E27FC236}">
                    <a16:creationId xmlns:a16="http://schemas.microsoft.com/office/drawing/2014/main" id="{DA1BEE71-6F89-1F17-FD6E-CDF9A3C7A4DF}"/>
                  </a:ext>
                </a:extLst>
              </p:cNvPr>
              <p:cNvPicPr/>
              <p:nvPr/>
            </p:nvPicPr>
            <p:blipFill>
              <a:blip r:embed="rId15"/>
              <a:stretch>
                <a:fillRect/>
              </a:stretch>
            </p:blipFill>
            <p:spPr>
              <a:xfrm>
                <a:off x="6102874" y="3436474"/>
                <a:ext cx="23468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565A9A91-40FF-25A1-0FFF-3E6A4CEDCB86}"/>
                  </a:ext>
                </a:extLst>
              </p14:cNvPr>
              <p14:cNvContentPartPr/>
              <p14:nvPr/>
            </p14:nvContentPartPr>
            <p14:xfrm>
              <a:off x="4180114" y="3709354"/>
              <a:ext cx="1957320" cy="52920"/>
            </p14:xfrm>
          </p:contentPart>
        </mc:Choice>
        <mc:Fallback xmlns="">
          <p:pic>
            <p:nvPicPr>
              <p:cNvPr id="33" name="Freihand 32">
                <a:extLst>
                  <a:ext uri="{FF2B5EF4-FFF2-40B4-BE49-F238E27FC236}">
                    <a16:creationId xmlns:a16="http://schemas.microsoft.com/office/drawing/2014/main" id="{565A9A91-40FF-25A1-0FFF-3E6A4CEDCB86}"/>
                  </a:ext>
                </a:extLst>
              </p:cNvPr>
              <p:cNvPicPr/>
              <p:nvPr/>
            </p:nvPicPr>
            <p:blipFill>
              <a:blip r:embed="rId17"/>
              <a:stretch>
                <a:fillRect/>
              </a:stretch>
            </p:blipFill>
            <p:spPr>
              <a:xfrm>
                <a:off x="4126114" y="3601354"/>
                <a:ext cx="20649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Freihand 35">
                <a:extLst>
                  <a:ext uri="{FF2B5EF4-FFF2-40B4-BE49-F238E27FC236}">
                    <a16:creationId xmlns:a16="http://schemas.microsoft.com/office/drawing/2014/main" id="{EF25396A-BAA2-C682-9B58-4AC8E034C330}"/>
                  </a:ext>
                </a:extLst>
              </p14:cNvPr>
              <p14:cNvContentPartPr/>
              <p14:nvPr/>
            </p14:nvContentPartPr>
            <p14:xfrm>
              <a:off x="4414834" y="5570863"/>
              <a:ext cx="2332440" cy="29160"/>
            </p14:xfrm>
          </p:contentPart>
        </mc:Choice>
        <mc:Fallback xmlns="">
          <p:pic>
            <p:nvPicPr>
              <p:cNvPr id="36" name="Freihand 35">
                <a:extLst>
                  <a:ext uri="{FF2B5EF4-FFF2-40B4-BE49-F238E27FC236}">
                    <a16:creationId xmlns:a16="http://schemas.microsoft.com/office/drawing/2014/main" id="{EF25396A-BAA2-C682-9B58-4AC8E034C330}"/>
                  </a:ext>
                </a:extLst>
              </p:cNvPr>
              <p:cNvPicPr/>
              <p:nvPr/>
            </p:nvPicPr>
            <p:blipFill>
              <a:blip r:embed="rId19"/>
              <a:stretch>
                <a:fillRect/>
              </a:stretch>
            </p:blipFill>
            <p:spPr>
              <a:xfrm>
                <a:off x="4361194" y="5462863"/>
                <a:ext cx="2440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Freihand 36">
                <a:extLst>
                  <a:ext uri="{FF2B5EF4-FFF2-40B4-BE49-F238E27FC236}">
                    <a16:creationId xmlns:a16="http://schemas.microsoft.com/office/drawing/2014/main" id="{B544B754-4931-2947-DE4C-6864E1F89B46}"/>
                  </a:ext>
                </a:extLst>
              </p14:cNvPr>
              <p14:cNvContentPartPr/>
              <p14:nvPr/>
            </p14:nvContentPartPr>
            <p14:xfrm>
              <a:off x="2037754" y="5728543"/>
              <a:ext cx="1802160" cy="37440"/>
            </p14:xfrm>
          </p:contentPart>
        </mc:Choice>
        <mc:Fallback xmlns="">
          <p:pic>
            <p:nvPicPr>
              <p:cNvPr id="37" name="Freihand 36">
                <a:extLst>
                  <a:ext uri="{FF2B5EF4-FFF2-40B4-BE49-F238E27FC236}">
                    <a16:creationId xmlns:a16="http://schemas.microsoft.com/office/drawing/2014/main" id="{B544B754-4931-2947-DE4C-6864E1F89B46}"/>
                  </a:ext>
                </a:extLst>
              </p:cNvPr>
              <p:cNvPicPr/>
              <p:nvPr/>
            </p:nvPicPr>
            <p:blipFill>
              <a:blip r:embed="rId21"/>
              <a:stretch>
                <a:fillRect/>
              </a:stretch>
            </p:blipFill>
            <p:spPr>
              <a:xfrm>
                <a:off x="1983754" y="5620543"/>
                <a:ext cx="1909800" cy="253080"/>
              </a:xfrm>
              <a:prstGeom prst="rect">
                <a:avLst/>
              </a:prstGeom>
            </p:spPr>
          </p:pic>
        </mc:Fallback>
      </mc:AlternateContent>
    </p:spTree>
    <p:extLst>
      <p:ext uri="{BB962C8B-B14F-4D97-AF65-F5344CB8AC3E}">
        <p14:creationId xmlns:p14="http://schemas.microsoft.com/office/powerpoint/2010/main" val="2476144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A9CF731-A094-092A-CB24-644F43B13274}"/>
              </a:ext>
            </a:extLst>
          </p:cNvPr>
          <p:cNvSpPr>
            <a:spLocks noGrp="1"/>
          </p:cNvSpPr>
          <p:nvPr>
            <p:ph type="sldNum" sz="quarter" idx="12"/>
          </p:nvPr>
        </p:nvSpPr>
        <p:spPr/>
        <p:txBody>
          <a:bodyPr/>
          <a:lstStyle/>
          <a:p>
            <a:r>
              <a:rPr lang="en-US"/>
              <a:t>#</a:t>
            </a:r>
            <a:fld id="{3A98EE3D-8CD1-4C3F-BD1C-C98C9596463C}" type="slidenum">
              <a:rPr lang="en-US" smtClean="0"/>
              <a:pPr/>
              <a:t>4</a:t>
            </a:fld>
            <a:endParaRPr lang="en-US"/>
          </a:p>
        </p:txBody>
      </p:sp>
      <p:sp>
        <p:nvSpPr>
          <p:cNvPr id="8" name="Inhaltsplatzhalter 2">
            <a:extLst>
              <a:ext uri="{FF2B5EF4-FFF2-40B4-BE49-F238E27FC236}">
                <a16:creationId xmlns:a16="http://schemas.microsoft.com/office/drawing/2014/main" id="{2DDD1BFB-13A5-5CDE-13D6-AC79B5CCDC60}"/>
              </a:ext>
            </a:extLst>
          </p:cNvPr>
          <p:cNvSpPr txBox="1">
            <a:spLocks/>
          </p:cNvSpPr>
          <p:nvPr/>
        </p:nvSpPr>
        <p:spPr>
          <a:xfrm>
            <a:off x="1929125" y="5129541"/>
            <a:ext cx="4717335" cy="1914323"/>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Clr>
                <a:schemeClr val="tx1">
                  <a:lumMod val="60000"/>
                  <a:lumOff val="40000"/>
                </a:schemeClr>
              </a:buClr>
              <a:buSzPct val="80000"/>
            </a:pPr>
            <a:r>
              <a:rPr lang="en-US" dirty="0" err="1"/>
              <a:t>Entscheidungen</a:t>
            </a:r>
            <a:r>
              <a:rPr lang="en-US" dirty="0"/>
              <a:t> </a:t>
            </a:r>
            <a:r>
              <a:rPr lang="en-US" dirty="0" err="1"/>
              <a:t>betreffen</a:t>
            </a:r>
            <a:r>
              <a:rPr lang="en-US" dirty="0"/>
              <a:t> alle Module</a:t>
            </a:r>
          </a:p>
          <a:p>
            <a:pPr marL="342900" indent="-342900">
              <a:buClr>
                <a:schemeClr val="tx1">
                  <a:lumMod val="60000"/>
                  <a:lumOff val="40000"/>
                </a:schemeClr>
              </a:buClr>
              <a:buSzPct val="80000"/>
              <a:buFont typeface="Lucida Grande"/>
              <a:buChar char="&gt;"/>
            </a:pPr>
            <a:endParaRPr lang="en-US" dirty="0"/>
          </a:p>
        </p:txBody>
      </p:sp>
      <p:sp>
        <p:nvSpPr>
          <p:cNvPr id="9" name="Titel 1">
            <a:extLst>
              <a:ext uri="{FF2B5EF4-FFF2-40B4-BE49-F238E27FC236}">
                <a16:creationId xmlns:a16="http://schemas.microsoft.com/office/drawing/2014/main" id="{6400CC11-8B14-7759-8360-217FF04AAEDC}"/>
              </a:ext>
            </a:extLst>
          </p:cNvPr>
          <p:cNvSpPr txBox="1">
            <a:spLocks/>
          </p:cNvSpPr>
          <p:nvPr/>
        </p:nvSpPr>
        <p:spPr>
          <a:xfrm>
            <a:off x="2181848" y="364299"/>
            <a:ext cx="8208912" cy="828091"/>
          </a:xfrm>
          <a:prstGeom prst="rect">
            <a:avLst/>
          </a:prstGeom>
        </p:spPr>
        <p:txBody>
          <a:bodyPr/>
          <a:lstStyle>
            <a:lvl1pPr algn="ctr" defTabSz="914400" rtl="0" eaLnBrk="1" latinLnBrk="0" hangingPunct="1">
              <a:spcBef>
                <a:spcPct val="0"/>
              </a:spcBef>
              <a:buNone/>
              <a:defRPr sz="4000" kern="1200">
                <a:solidFill>
                  <a:schemeClr val="bg1"/>
                </a:solidFill>
                <a:latin typeface="Calibri"/>
                <a:ea typeface="+mj-ea"/>
                <a:cs typeface="Calibri"/>
              </a:defRPr>
            </a:lvl1pPr>
          </a:lstStyle>
          <a:p>
            <a:pPr algn="l"/>
            <a:r>
              <a:rPr lang="fr-FR" sz="4400" b="1" dirty="0" err="1">
                <a:solidFill>
                  <a:srgbClr val="1C1C1C"/>
                </a:solidFill>
              </a:rPr>
              <a:t>Makroarchitektur</a:t>
            </a:r>
            <a:endParaRPr lang="de-DE" sz="4400" b="1" dirty="0">
              <a:solidFill>
                <a:srgbClr val="1C1C1C"/>
              </a:solidFill>
            </a:endParaRPr>
          </a:p>
        </p:txBody>
      </p:sp>
      <p:pic>
        <p:nvPicPr>
          <p:cNvPr id="10" name="Bild 5">
            <a:extLst>
              <a:ext uri="{FF2B5EF4-FFF2-40B4-BE49-F238E27FC236}">
                <a16:creationId xmlns:a16="http://schemas.microsoft.com/office/drawing/2014/main" id="{829D3AA5-713C-3979-783B-ED104B092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9" y="790737"/>
            <a:ext cx="8208913" cy="4699572"/>
          </a:xfrm>
          <a:prstGeom prst="rect">
            <a:avLst/>
          </a:prstGeom>
        </p:spPr>
      </p:pic>
      <p:sp>
        <p:nvSpPr>
          <p:cNvPr id="13" name="Inhaltsplatzhalter 2">
            <a:extLst>
              <a:ext uri="{FF2B5EF4-FFF2-40B4-BE49-F238E27FC236}">
                <a16:creationId xmlns:a16="http://schemas.microsoft.com/office/drawing/2014/main" id="{4ADE72B1-EE56-419C-CC47-F3F21ECD01CD}"/>
              </a:ext>
            </a:extLst>
          </p:cNvPr>
          <p:cNvSpPr txBox="1">
            <a:spLocks/>
          </p:cNvSpPr>
          <p:nvPr/>
        </p:nvSpPr>
        <p:spPr>
          <a:xfrm>
            <a:off x="8295287" y="6489596"/>
            <a:ext cx="3755426" cy="307078"/>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rgbClr val="FF9900"/>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rgbClr val="FF9900"/>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rgbClr val="FF9900"/>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rgbClr val="FF9900"/>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rgbClr val="FF9900"/>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457200" lvl="1" indent="0">
              <a:buFont typeface="Arial"/>
              <a:buNone/>
            </a:pPr>
            <a:r>
              <a:rPr lang="en-US" sz="1200">
                <a:solidFill>
                  <a:schemeClr val="bg2">
                    <a:lumMod val="50000"/>
                  </a:schemeClr>
                </a:solidFill>
              </a:rPr>
              <a:t>Quelle: </a:t>
            </a:r>
            <a:r>
              <a:rPr lang="de-DE" sz="1200">
                <a:solidFill>
                  <a:schemeClr val="bg2">
                    <a:lumMod val="50000"/>
                  </a:schemeClr>
                </a:solidFill>
              </a:rPr>
              <a:t>http://isa-principles.org</a:t>
            </a:r>
            <a:endParaRPr lang="en-US" sz="1200">
              <a:solidFill>
                <a:schemeClr val="bg2">
                  <a:lumMod val="50000"/>
                </a:schemeClr>
              </a:solidFill>
            </a:endParaRPr>
          </a:p>
          <a:p>
            <a:endParaRPr lang="de-DE" dirty="0"/>
          </a:p>
        </p:txBody>
      </p:sp>
      <p:sp>
        <p:nvSpPr>
          <p:cNvPr id="5" name="Titel 1">
            <a:extLst>
              <a:ext uri="{FF2B5EF4-FFF2-40B4-BE49-F238E27FC236}">
                <a16:creationId xmlns:a16="http://schemas.microsoft.com/office/drawing/2014/main" id="{CE3A3F75-4CE2-005D-899F-4E264FAC6263}"/>
              </a:ext>
            </a:extLst>
          </p:cNvPr>
          <p:cNvSpPr txBox="1">
            <a:spLocks/>
          </p:cNvSpPr>
          <p:nvPr/>
        </p:nvSpPr>
        <p:spPr>
          <a:xfrm>
            <a:off x="7650654" y="387433"/>
            <a:ext cx="8208912" cy="828091"/>
          </a:xfrm>
          <a:prstGeom prst="rect">
            <a:avLst/>
          </a:prstGeom>
        </p:spPr>
        <p:txBody>
          <a:bodyPr/>
          <a:lstStyle>
            <a:lvl1pPr algn="ctr" defTabSz="914400" rtl="0" eaLnBrk="1" latinLnBrk="0" hangingPunct="1">
              <a:spcBef>
                <a:spcPct val="0"/>
              </a:spcBef>
              <a:buNone/>
              <a:defRPr sz="4000" kern="1200">
                <a:solidFill>
                  <a:schemeClr val="bg1"/>
                </a:solidFill>
                <a:latin typeface="Calibri"/>
                <a:ea typeface="+mj-ea"/>
                <a:cs typeface="Calibri"/>
              </a:defRPr>
            </a:lvl1pPr>
          </a:lstStyle>
          <a:p>
            <a:pPr algn="l"/>
            <a:r>
              <a:rPr lang="fr-FR" dirty="0" err="1">
                <a:solidFill>
                  <a:srgbClr val="1C1C1C"/>
                </a:solidFill>
              </a:rPr>
              <a:t>Mikroarchitektur</a:t>
            </a:r>
            <a:endParaRPr lang="de-DE" dirty="0">
              <a:solidFill>
                <a:srgbClr val="1C1C1C"/>
              </a:solidFill>
            </a:endParaRPr>
          </a:p>
        </p:txBody>
      </p:sp>
      <p:pic>
        <p:nvPicPr>
          <p:cNvPr id="6" name="Bild 5">
            <a:extLst>
              <a:ext uri="{FF2B5EF4-FFF2-40B4-BE49-F238E27FC236}">
                <a16:creationId xmlns:a16="http://schemas.microsoft.com/office/drawing/2014/main" id="{1A3CAF5A-A360-FE7D-AC80-7FD55600B8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347" y="902487"/>
            <a:ext cx="8479907" cy="4626556"/>
          </a:xfrm>
          <a:prstGeom prst="rect">
            <a:avLst/>
          </a:prstGeom>
        </p:spPr>
      </p:pic>
      <p:sp>
        <p:nvSpPr>
          <p:cNvPr id="7" name="Inhaltsplatzhalter 2">
            <a:extLst>
              <a:ext uri="{FF2B5EF4-FFF2-40B4-BE49-F238E27FC236}">
                <a16:creationId xmlns:a16="http://schemas.microsoft.com/office/drawing/2014/main" id="{189A95EF-4893-777A-E440-CAF07365AA39}"/>
              </a:ext>
            </a:extLst>
          </p:cNvPr>
          <p:cNvSpPr txBox="1">
            <a:spLocks/>
          </p:cNvSpPr>
          <p:nvPr/>
        </p:nvSpPr>
        <p:spPr>
          <a:xfrm>
            <a:off x="7829183" y="5090861"/>
            <a:ext cx="4085313" cy="1159345"/>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Clr>
                <a:schemeClr val="tx1">
                  <a:lumMod val="60000"/>
                  <a:lumOff val="40000"/>
                </a:schemeClr>
              </a:buClr>
              <a:buSzPct val="80000"/>
            </a:pPr>
            <a:r>
              <a:rPr lang="en-US" dirty="0" err="1"/>
              <a:t>Entscheidungen</a:t>
            </a:r>
            <a:r>
              <a:rPr lang="en-US" dirty="0"/>
              <a:t> </a:t>
            </a:r>
            <a:r>
              <a:rPr lang="en-US" dirty="0" err="1"/>
              <a:t>betrifft</a:t>
            </a:r>
            <a:r>
              <a:rPr lang="en-US" dirty="0"/>
              <a:t> </a:t>
            </a:r>
            <a:r>
              <a:rPr lang="en-US" dirty="0" err="1"/>
              <a:t>nur</a:t>
            </a:r>
            <a:r>
              <a:rPr lang="en-US" dirty="0"/>
              <a:t> </a:t>
            </a:r>
            <a:r>
              <a:rPr lang="en-US" dirty="0" err="1"/>
              <a:t>ein</a:t>
            </a:r>
            <a:r>
              <a:rPr lang="en-US" dirty="0"/>
              <a:t> Modul</a:t>
            </a:r>
          </a:p>
        </p:txBody>
      </p:sp>
    </p:spTree>
    <p:extLst>
      <p:ext uri="{BB962C8B-B14F-4D97-AF65-F5344CB8AC3E}">
        <p14:creationId xmlns:p14="http://schemas.microsoft.com/office/powerpoint/2010/main" val="3352169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CB1686-807B-4FC6-C8A1-82EB64399FFC}"/>
              </a:ext>
            </a:extLst>
          </p:cNvPr>
          <p:cNvSpPr>
            <a:spLocks noGrp="1"/>
          </p:cNvSpPr>
          <p:nvPr>
            <p:ph type="title"/>
          </p:nvPr>
        </p:nvSpPr>
        <p:spPr>
          <a:xfrm>
            <a:off x="1854761" y="348071"/>
            <a:ext cx="10018713" cy="878861"/>
          </a:xfrm>
        </p:spPr>
        <p:txBody>
          <a:bodyPr>
            <a:normAutofit fontScale="90000"/>
          </a:bodyPr>
          <a:lstStyle/>
          <a:p>
            <a:r>
              <a:rPr kumimoji="0" lang="de-DE" altLang="de-DE" sz="3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Softwarearchitektur im Wandel der Zeit</a:t>
            </a:r>
            <a:br>
              <a:rPr kumimoji="0" lang="de-DE" altLang="de-DE" sz="4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endParaRPr lang="de-DE" dirty="0"/>
          </a:p>
        </p:txBody>
      </p:sp>
      <p:sp>
        <p:nvSpPr>
          <p:cNvPr id="4" name="Foliennummernplatzhalter 3">
            <a:extLst>
              <a:ext uri="{FF2B5EF4-FFF2-40B4-BE49-F238E27FC236}">
                <a16:creationId xmlns:a16="http://schemas.microsoft.com/office/drawing/2014/main" id="{397BE0EC-6143-15DF-A2A8-E3ABFCC9603C}"/>
              </a:ext>
            </a:extLst>
          </p:cNvPr>
          <p:cNvSpPr>
            <a:spLocks noGrp="1"/>
          </p:cNvSpPr>
          <p:nvPr>
            <p:ph type="sldNum" sz="quarter" idx="12"/>
          </p:nvPr>
        </p:nvSpPr>
        <p:spPr/>
        <p:txBody>
          <a:bodyPr/>
          <a:lstStyle/>
          <a:p>
            <a:r>
              <a:rPr lang="en-US"/>
              <a:t>#</a:t>
            </a:r>
            <a:fld id="{3A98EE3D-8CD1-4C3F-BD1C-C98C9596463C}" type="slidenum">
              <a:rPr lang="en-US" smtClean="0"/>
              <a:pPr/>
              <a:t>5</a:t>
            </a:fld>
            <a:endParaRPr lang="en-US"/>
          </a:p>
        </p:txBody>
      </p:sp>
      <p:pic>
        <p:nvPicPr>
          <p:cNvPr id="2058" name="Grafik 287" descr="Die Großrechenanlage ENIAC wird an ihrer riesigen Front bedient und gewartet.">
            <a:extLst>
              <a:ext uri="{FF2B5EF4-FFF2-40B4-BE49-F238E27FC236}">
                <a16:creationId xmlns:a16="http://schemas.microsoft.com/office/drawing/2014/main" id="{F4EEE42B-297E-B073-9616-B7D1BFA4D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831"/>
          <a:stretch>
            <a:fillRect/>
          </a:stretch>
        </p:blipFill>
        <p:spPr bwMode="auto">
          <a:xfrm>
            <a:off x="997043" y="2914444"/>
            <a:ext cx="2130425" cy="1343025"/>
          </a:xfrm>
          <a:prstGeom prst="rect">
            <a:avLst/>
          </a:prstGeom>
          <a:noFill/>
          <a:extLst>
            <a:ext uri="{909E8E84-426E-40DD-AFC4-6F175D3DCCD1}">
              <a14:hiddenFill xmlns:a14="http://schemas.microsoft.com/office/drawing/2010/main">
                <a:solidFill>
                  <a:srgbClr val="FFFFFF"/>
                </a:solidFill>
              </a14:hiddenFill>
            </a:ext>
          </a:extLst>
        </p:spPr>
      </p:pic>
      <p:sp>
        <p:nvSpPr>
          <p:cNvPr id="5" name="Pfeil: nach rechts 12288">
            <a:extLst>
              <a:ext uri="{FF2B5EF4-FFF2-40B4-BE49-F238E27FC236}">
                <a16:creationId xmlns:a16="http://schemas.microsoft.com/office/drawing/2014/main" id="{6CC43A82-23EA-BCFE-6A7E-90C250AD6D59}"/>
              </a:ext>
            </a:extLst>
          </p:cNvPr>
          <p:cNvSpPr>
            <a:spLocks noChangeArrowheads="1"/>
          </p:cNvSpPr>
          <p:nvPr/>
        </p:nvSpPr>
        <p:spPr bwMode="auto">
          <a:xfrm>
            <a:off x="997043" y="5845922"/>
            <a:ext cx="10876431" cy="781050"/>
          </a:xfrm>
          <a:prstGeom prst="rightArrow">
            <a:avLst>
              <a:gd name="adj1" fmla="val 50000"/>
              <a:gd name="adj2" fmla="val 49993"/>
            </a:avLst>
          </a:prstGeom>
          <a:solidFill>
            <a:srgbClr val="5B9BD5"/>
          </a:solidFill>
          <a:ln w="12700">
            <a:solidFill>
              <a:srgbClr val="1F4D78"/>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1960	                   		</a:t>
            </a:r>
            <a:r>
              <a:rPr lang="de-DE" altLang="de-DE" sz="1400" b="1" dirty="0">
                <a:latin typeface="Calibri" panose="020F0502020204030204" pitchFamily="34" charset="0"/>
                <a:ea typeface="Calibri" panose="020F0502020204030204" pitchFamily="34" charset="0"/>
                <a:cs typeface="Times New Roman" panose="02020603050405020304" pitchFamily="18" charset="0"/>
              </a:rPr>
              <a:t>   </a:t>
            </a:r>
            <a:r>
              <a:rPr kumimoji="0" lang="de-DE" altLang="de-DE" sz="1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1980		1990		2000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pic>
        <p:nvPicPr>
          <p:cNvPr id="2053" name="Grafik 12290" descr="Amiga – Wikipedia">
            <a:extLst>
              <a:ext uri="{FF2B5EF4-FFF2-40B4-BE49-F238E27FC236}">
                <a16:creationId xmlns:a16="http://schemas.microsoft.com/office/drawing/2014/main" id="{CAFCF6F8-A79C-758C-E19F-1B91E35C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5159" y="1354064"/>
            <a:ext cx="1390650" cy="1081087"/>
          </a:xfrm>
          <a:prstGeom prst="rect">
            <a:avLst/>
          </a:prstGeom>
          <a:noFill/>
          <a:extLst>
            <a:ext uri="{909E8E84-426E-40DD-AFC4-6F175D3DCCD1}">
              <a14:hiddenFill xmlns:a14="http://schemas.microsoft.com/office/drawing/2010/main">
                <a:solidFill>
                  <a:srgbClr val="FFFFFF"/>
                </a:solidFill>
              </a14:hiddenFill>
            </a:ext>
          </a:extLst>
        </p:spPr>
      </p:pic>
      <p:pic>
        <p:nvPicPr>
          <p:cNvPr id="2059" name="Grafik 12293">
            <a:extLst>
              <a:ext uri="{FF2B5EF4-FFF2-40B4-BE49-F238E27FC236}">
                <a16:creationId xmlns:a16="http://schemas.microsoft.com/office/drawing/2014/main" id="{279772AC-273A-E9D4-4CC8-1C54BB0B73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362" t="8099" r="57303" b="13045"/>
          <a:stretch>
            <a:fillRect/>
          </a:stretch>
        </p:blipFill>
        <p:spPr bwMode="auto">
          <a:xfrm>
            <a:off x="7515226" y="3429000"/>
            <a:ext cx="1437706" cy="2162175"/>
          </a:xfrm>
          <a:prstGeom prst="rect">
            <a:avLst/>
          </a:prstGeom>
          <a:noFill/>
          <a:extLst>
            <a:ext uri="{909E8E84-426E-40DD-AFC4-6F175D3DCCD1}">
              <a14:hiddenFill xmlns:a14="http://schemas.microsoft.com/office/drawing/2010/main">
                <a:solidFill>
                  <a:srgbClr val="FFFFFF"/>
                </a:solidFill>
              </a14:hiddenFill>
            </a:ext>
          </a:extLst>
        </p:spPr>
      </p:pic>
      <p:pic>
        <p:nvPicPr>
          <p:cNvPr id="2057" name="Inhaltsplatzhalter 7" descr="Abb5_2.eps">
            <a:extLst>
              <a:ext uri="{FF2B5EF4-FFF2-40B4-BE49-F238E27FC236}">
                <a16:creationId xmlns:a16="http://schemas.microsoft.com/office/drawing/2014/main" id="{D6537DE1-D064-D046-696C-12D144A89DA9}"/>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7884" y="3887900"/>
            <a:ext cx="2826233" cy="9899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54" name="Grafik 13" descr="Abb5_3.eps">
            <a:extLst>
              <a:ext uri="{FF2B5EF4-FFF2-40B4-BE49-F238E27FC236}">
                <a16:creationId xmlns:a16="http://schemas.microsoft.com/office/drawing/2014/main" id="{BB59A300-A928-96CB-0E6D-37177A6EB2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9196" y="1254302"/>
            <a:ext cx="2684644" cy="20760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3">
            <a:extLst>
              <a:ext uri="{FF2B5EF4-FFF2-40B4-BE49-F238E27FC236}">
                <a16:creationId xmlns:a16="http://schemas.microsoft.com/office/drawing/2014/main" id="{B5AD3F41-5A57-65BC-8A96-53D6C77A07DB}"/>
              </a:ext>
            </a:extLst>
          </p:cNvPr>
          <p:cNvSpPr>
            <a:spLocks noChangeArrowheads="1"/>
          </p:cNvSpPr>
          <p:nvPr/>
        </p:nvSpPr>
        <p:spPr bwMode="auto">
          <a:xfrm>
            <a:off x="2030506" y="1842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3" name="Rectangle 14">
            <a:extLst>
              <a:ext uri="{FF2B5EF4-FFF2-40B4-BE49-F238E27FC236}">
                <a16:creationId xmlns:a16="http://schemas.microsoft.com/office/drawing/2014/main" id="{096AF72B-01D9-928B-B852-E06A565EC66C}"/>
              </a:ext>
            </a:extLst>
          </p:cNvPr>
          <p:cNvSpPr>
            <a:spLocks noChangeArrowheads="1"/>
          </p:cNvSpPr>
          <p:nvPr/>
        </p:nvSpPr>
        <p:spPr bwMode="auto">
          <a:xfrm>
            <a:off x="2030506" y="2299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4" name="Rectangle 15">
            <a:extLst>
              <a:ext uri="{FF2B5EF4-FFF2-40B4-BE49-F238E27FC236}">
                <a16:creationId xmlns:a16="http://schemas.microsoft.com/office/drawing/2014/main" id="{A310936F-BF1A-3421-DE8C-510357EF7763}"/>
              </a:ext>
            </a:extLst>
          </p:cNvPr>
          <p:cNvSpPr>
            <a:spLocks noChangeArrowheads="1"/>
          </p:cNvSpPr>
          <p:nvPr/>
        </p:nvSpPr>
        <p:spPr bwMode="auto">
          <a:xfrm>
            <a:off x="2030506" y="2756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617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800" b="0" i="0" u="none" strike="noStrike" cap="none" normalizeH="0" baseline="0">
                <a:ln>
                  <a:noFill/>
                </a:ln>
                <a:solidFill>
                  <a:schemeClr val="tx1"/>
                </a:solidFill>
                <a:effectLst/>
              </a:rPr>
            </a:b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5" name="Rectangle 17">
            <a:extLst>
              <a:ext uri="{FF2B5EF4-FFF2-40B4-BE49-F238E27FC236}">
                <a16:creationId xmlns:a16="http://schemas.microsoft.com/office/drawing/2014/main" id="{C3AB1213-47AA-C1B1-A3B4-7554C08AA3D8}"/>
              </a:ext>
            </a:extLst>
          </p:cNvPr>
          <p:cNvSpPr>
            <a:spLocks noChangeArrowheads="1"/>
          </p:cNvSpPr>
          <p:nvPr/>
        </p:nvSpPr>
        <p:spPr bwMode="auto">
          <a:xfrm>
            <a:off x="2030506" y="3213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899829" rIns="899829" bIns="89982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endParaRPr kumimoji="0" lang="de-DE" altLang="de-DE"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endParaRPr kumimoji="0" lang="de-DE" altLang="de-DE"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6" name="Textfeld 15">
            <a:extLst>
              <a:ext uri="{FF2B5EF4-FFF2-40B4-BE49-F238E27FC236}">
                <a16:creationId xmlns:a16="http://schemas.microsoft.com/office/drawing/2014/main" id="{9D644E94-4923-7C3C-46B2-EED334C3FE13}"/>
              </a:ext>
            </a:extLst>
          </p:cNvPr>
          <p:cNvSpPr txBox="1"/>
          <p:nvPr/>
        </p:nvSpPr>
        <p:spPr>
          <a:xfrm>
            <a:off x="8565776" y="2482306"/>
            <a:ext cx="1595718" cy="369332"/>
          </a:xfrm>
          <a:prstGeom prst="rect">
            <a:avLst/>
          </a:prstGeom>
          <a:effectLst>
            <a:outerShdw blurRad="50800" dist="38100" dir="18900000" algn="b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de-DE" b="1" dirty="0"/>
              <a:t>SOAP/SOA</a:t>
            </a:r>
          </a:p>
        </p:txBody>
      </p:sp>
      <p:sp>
        <p:nvSpPr>
          <p:cNvPr id="17" name="Textfeld 16">
            <a:extLst>
              <a:ext uri="{FF2B5EF4-FFF2-40B4-BE49-F238E27FC236}">
                <a16:creationId xmlns:a16="http://schemas.microsoft.com/office/drawing/2014/main" id="{C148789E-0F5E-A045-AE7B-32ABBC4345CF}"/>
              </a:ext>
            </a:extLst>
          </p:cNvPr>
          <p:cNvSpPr txBox="1"/>
          <p:nvPr/>
        </p:nvSpPr>
        <p:spPr>
          <a:xfrm>
            <a:off x="9709897" y="3276182"/>
            <a:ext cx="1595718" cy="369332"/>
          </a:xfrm>
          <a:prstGeom prst="rect">
            <a:avLst/>
          </a:prstGeom>
          <a:effectLst>
            <a:outerShdw blurRad="50800" dist="38100" dir="18900000" algn="b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de-DE" b="1" dirty="0"/>
              <a:t>REST</a:t>
            </a:r>
          </a:p>
        </p:txBody>
      </p:sp>
      <p:sp>
        <p:nvSpPr>
          <p:cNvPr id="18" name="Textfeld 17">
            <a:extLst>
              <a:ext uri="{FF2B5EF4-FFF2-40B4-BE49-F238E27FC236}">
                <a16:creationId xmlns:a16="http://schemas.microsoft.com/office/drawing/2014/main" id="{D9A9A1D7-743E-B237-82A0-973E4CB1ED33}"/>
              </a:ext>
            </a:extLst>
          </p:cNvPr>
          <p:cNvSpPr txBox="1"/>
          <p:nvPr/>
        </p:nvSpPr>
        <p:spPr>
          <a:xfrm>
            <a:off x="10564478" y="2475968"/>
            <a:ext cx="1595718" cy="369332"/>
          </a:xfrm>
          <a:prstGeom prst="rect">
            <a:avLst/>
          </a:prstGeom>
          <a:effectLst>
            <a:outerShdw blurRad="50800" dist="38100" dir="18900000" algn="b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de-DE" b="1" dirty="0"/>
              <a:t>Microservice</a:t>
            </a:r>
          </a:p>
        </p:txBody>
      </p:sp>
      <p:sp>
        <p:nvSpPr>
          <p:cNvPr id="19" name="Textfeld 18">
            <a:extLst>
              <a:ext uri="{FF2B5EF4-FFF2-40B4-BE49-F238E27FC236}">
                <a16:creationId xmlns:a16="http://schemas.microsoft.com/office/drawing/2014/main" id="{05010216-BA0D-CB92-6D1A-5F39A2AAE3D0}"/>
              </a:ext>
            </a:extLst>
          </p:cNvPr>
          <p:cNvSpPr txBox="1"/>
          <p:nvPr/>
        </p:nvSpPr>
        <p:spPr>
          <a:xfrm>
            <a:off x="9670615" y="1749011"/>
            <a:ext cx="2358093" cy="369332"/>
          </a:xfrm>
          <a:prstGeom prst="rect">
            <a:avLst/>
          </a:prstGeom>
          <a:effectLst>
            <a:outerShdw blurRad="50800" dist="38100" dir="18900000" algn="b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de-DE" b="1" dirty="0"/>
              <a:t>Frontendframeworks</a:t>
            </a:r>
          </a:p>
        </p:txBody>
      </p:sp>
    </p:spTree>
    <p:extLst>
      <p:ext uri="{BB962C8B-B14F-4D97-AF65-F5344CB8AC3E}">
        <p14:creationId xmlns:p14="http://schemas.microsoft.com/office/powerpoint/2010/main" val="1649899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A9CF731-A094-092A-CB24-644F43B13274}"/>
              </a:ext>
            </a:extLst>
          </p:cNvPr>
          <p:cNvSpPr>
            <a:spLocks noGrp="1"/>
          </p:cNvSpPr>
          <p:nvPr>
            <p:ph type="sldNum" sz="quarter" idx="12"/>
          </p:nvPr>
        </p:nvSpPr>
        <p:spPr/>
        <p:txBody>
          <a:bodyPr/>
          <a:lstStyle/>
          <a:p>
            <a:r>
              <a:rPr lang="en-US"/>
              <a:t>#</a:t>
            </a:r>
            <a:fld id="{3A98EE3D-8CD1-4C3F-BD1C-C98C9596463C}" type="slidenum">
              <a:rPr lang="en-US" smtClean="0"/>
              <a:pPr/>
              <a:t>6</a:t>
            </a:fld>
            <a:endParaRPr lang="en-US"/>
          </a:p>
        </p:txBody>
      </p:sp>
      <p:sp>
        <p:nvSpPr>
          <p:cNvPr id="8" name="Inhaltsplatzhalter 2">
            <a:extLst>
              <a:ext uri="{FF2B5EF4-FFF2-40B4-BE49-F238E27FC236}">
                <a16:creationId xmlns:a16="http://schemas.microsoft.com/office/drawing/2014/main" id="{2DDD1BFB-13A5-5CDE-13D6-AC79B5CCDC60}"/>
              </a:ext>
            </a:extLst>
          </p:cNvPr>
          <p:cNvSpPr txBox="1">
            <a:spLocks/>
          </p:cNvSpPr>
          <p:nvPr/>
        </p:nvSpPr>
        <p:spPr>
          <a:xfrm>
            <a:off x="1929125" y="5129541"/>
            <a:ext cx="4717335" cy="1914323"/>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Clr>
                <a:schemeClr val="tx1">
                  <a:lumMod val="60000"/>
                  <a:lumOff val="40000"/>
                </a:schemeClr>
              </a:buClr>
              <a:buSzPct val="80000"/>
            </a:pPr>
            <a:r>
              <a:rPr lang="en-US" dirty="0" err="1"/>
              <a:t>Entscheidungen</a:t>
            </a:r>
            <a:r>
              <a:rPr lang="en-US" dirty="0"/>
              <a:t> </a:t>
            </a:r>
            <a:r>
              <a:rPr lang="en-US" dirty="0" err="1"/>
              <a:t>betreffen</a:t>
            </a:r>
            <a:r>
              <a:rPr lang="en-US" dirty="0"/>
              <a:t> alle Module</a:t>
            </a:r>
          </a:p>
          <a:p>
            <a:pPr marL="342900" indent="-342900">
              <a:buClr>
                <a:schemeClr val="tx1">
                  <a:lumMod val="60000"/>
                  <a:lumOff val="40000"/>
                </a:schemeClr>
              </a:buClr>
              <a:buSzPct val="80000"/>
              <a:buFont typeface="Lucida Grande"/>
              <a:buChar char="&gt;"/>
            </a:pPr>
            <a:endParaRPr lang="en-US" dirty="0"/>
          </a:p>
        </p:txBody>
      </p:sp>
      <p:sp>
        <p:nvSpPr>
          <p:cNvPr id="9" name="Titel 1">
            <a:extLst>
              <a:ext uri="{FF2B5EF4-FFF2-40B4-BE49-F238E27FC236}">
                <a16:creationId xmlns:a16="http://schemas.microsoft.com/office/drawing/2014/main" id="{6400CC11-8B14-7759-8360-217FF04AAEDC}"/>
              </a:ext>
            </a:extLst>
          </p:cNvPr>
          <p:cNvSpPr txBox="1">
            <a:spLocks/>
          </p:cNvSpPr>
          <p:nvPr/>
        </p:nvSpPr>
        <p:spPr>
          <a:xfrm>
            <a:off x="2181848" y="364299"/>
            <a:ext cx="8208912" cy="828091"/>
          </a:xfrm>
          <a:prstGeom prst="rect">
            <a:avLst/>
          </a:prstGeom>
        </p:spPr>
        <p:txBody>
          <a:bodyPr/>
          <a:lstStyle>
            <a:lvl1pPr algn="ctr" defTabSz="914400" rtl="0" eaLnBrk="1" latinLnBrk="0" hangingPunct="1">
              <a:spcBef>
                <a:spcPct val="0"/>
              </a:spcBef>
              <a:buNone/>
              <a:defRPr sz="4000" kern="1200">
                <a:solidFill>
                  <a:schemeClr val="bg1"/>
                </a:solidFill>
                <a:latin typeface="Calibri"/>
                <a:ea typeface="+mj-ea"/>
                <a:cs typeface="Calibri"/>
              </a:defRPr>
            </a:lvl1pPr>
          </a:lstStyle>
          <a:p>
            <a:pPr algn="l"/>
            <a:r>
              <a:rPr lang="fr-FR" dirty="0" err="1">
                <a:solidFill>
                  <a:srgbClr val="1C1C1C"/>
                </a:solidFill>
              </a:rPr>
              <a:t>Makroarchitektur</a:t>
            </a:r>
            <a:endParaRPr lang="de-DE" sz="4400" dirty="0">
              <a:solidFill>
                <a:srgbClr val="1C1C1C"/>
              </a:solidFill>
            </a:endParaRPr>
          </a:p>
        </p:txBody>
      </p:sp>
      <p:pic>
        <p:nvPicPr>
          <p:cNvPr id="10" name="Bild 5">
            <a:extLst>
              <a:ext uri="{FF2B5EF4-FFF2-40B4-BE49-F238E27FC236}">
                <a16:creationId xmlns:a16="http://schemas.microsoft.com/office/drawing/2014/main" id="{829D3AA5-713C-3979-783B-ED104B092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9" y="790737"/>
            <a:ext cx="8208913" cy="4699572"/>
          </a:xfrm>
          <a:prstGeom prst="rect">
            <a:avLst/>
          </a:prstGeom>
        </p:spPr>
      </p:pic>
      <p:sp>
        <p:nvSpPr>
          <p:cNvPr id="13" name="Inhaltsplatzhalter 2">
            <a:extLst>
              <a:ext uri="{FF2B5EF4-FFF2-40B4-BE49-F238E27FC236}">
                <a16:creationId xmlns:a16="http://schemas.microsoft.com/office/drawing/2014/main" id="{4ADE72B1-EE56-419C-CC47-F3F21ECD01CD}"/>
              </a:ext>
            </a:extLst>
          </p:cNvPr>
          <p:cNvSpPr txBox="1">
            <a:spLocks/>
          </p:cNvSpPr>
          <p:nvPr/>
        </p:nvSpPr>
        <p:spPr>
          <a:xfrm>
            <a:off x="8295287" y="6489596"/>
            <a:ext cx="3755426" cy="307078"/>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rgbClr val="FF9900"/>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rgbClr val="FF9900"/>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rgbClr val="FF9900"/>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rgbClr val="FF9900"/>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rgbClr val="FF9900"/>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457200" lvl="1" indent="0">
              <a:buFont typeface="Arial"/>
              <a:buNone/>
            </a:pPr>
            <a:r>
              <a:rPr lang="en-US" sz="1200">
                <a:solidFill>
                  <a:schemeClr val="bg2">
                    <a:lumMod val="50000"/>
                  </a:schemeClr>
                </a:solidFill>
              </a:rPr>
              <a:t>Quelle: </a:t>
            </a:r>
            <a:r>
              <a:rPr lang="de-DE" sz="1200">
                <a:solidFill>
                  <a:schemeClr val="bg2">
                    <a:lumMod val="50000"/>
                  </a:schemeClr>
                </a:solidFill>
              </a:rPr>
              <a:t>http://isa-principles.org</a:t>
            </a:r>
            <a:endParaRPr lang="en-US" sz="1200">
              <a:solidFill>
                <a:schemeClr val="bg2">
                  <a:lumMod val="50000"/>
                </a:schemeClr>
              </a:solidFill>
            </a:endParaRPr>
          </a:p>
          <a:p>
            <a:endParaRPr lang="de-DE" dirty="0"/>
          </a:p>
        </p:txBody>
      </p:sp>
      <p:sp>
        <p:nvSpPr>
          <p:cNvPr id="5" name="Titel 1">
            <a:extLst>
              <a:ext uri="{FF2B5EF4-FFF2-40B4-BE49-F238E27FC236}">
                <a16:creationId xmlns:a16="http://schemas.microsoft.com/office/drawing/2014/main" id="{CE3A3F75-4CE2-005D-899F-4E264FAC6263}"/>
              </a:ext>
            </a:extLst>
          </p:cNvPr>
          <p:cNvSpPr txBox="1">
            <a:spLocks/>
          </p:cNvSpPr>
          <p:nvPr/>
        </p:nvSpPr>
        <p:spPr>
          <a:xfrm>
            <a:off x="7650654" y="387433"/>
            <a:ext cx="8208912" cy="828091"/>
          </a:xfrm>
          <a:prstGeom prst="rect">
            <a:avLst/>
          </a:prstGeom>
        </p:spPr>
        <p:txBody>
          <a:bodyPr/>
          <a:lstStyle>
            <a:lvl1pPr algn="ctr" defTabSz="914400" rtl="0" eaLnBrk="1" latinLnBrk="0" hangingPunct="1">
              <a:spcBef>
                <a:spcPct val="0"/>
              </a:spcBef>
              <a:buNone/>
              <a:defRPr sz="4000" kern="1200">
                <a:solidFill>
                  <a:schemeClr val="bg1"/>
                </a:solidFill>
                <a:latin typeface="Calibri"/>
                <a:ea typeface="+mj-ea"/>
                <a:cs typeface="Calibri"/>
              </a:defRPr>
            </a:lvl1pPr>
          </a:lstStyle>
          <a:p>
            <a:pPr algn="l"/>
            <a:r>
              <a:rPr lang="fr-FR" sz="4400" b="1" dirty="0" err="1">
                <a:solidFill>
                  <a:srgbClr val="1C1C1C"/>
                </a:solidFill>
              </a:rPr>
              <a:t>Mikroarchitektur</a:t>
            </a:r>
            <a:endParaRPr lang="de-DE" b="1" dirty="0">
              <a:solidFill>
                <a:srgbClr val="1C1C1C"/>
              </a:solidFill>
            </a:endParaRPr>
          </a:p>
        </p:txBody>
      </p:sp>
      <p:pic>
        <p:nvPicPr>
          <p:cNvPr id="6" name="Bild 5">
            <a:extLst>
              <a:ext uri="{FF2B5EF4-FFF2-40B4-BE49-F238E27FC236}">
                <a16:creationId xmlns:a16="http://schemas.microsoft.com/office/drawing/2014/main" id="{1A3CAF5A-A360-FE7D-AC80-7FD55600B8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347" y="902487"/>
            <a:ext cx="8479907" cy="4626556"/>
          </a:xfrm>
          <a:prstGeom prst="rect">
            <a:avLst/>
          </a:prstGeom>
        </p:spPr>
      </p:pic>
      <p:sp>
        <p:nvSpPr>
          <p:cNvPr id="7" name="Inhaltsplatzhalter 2">
            <a:extLst>
              <a:ext uri="{FF2B5EF4-FFF2-40B4-BE49-F238E27FC236}">
                <a16:creationId xmlns:a16="http://schemas.microsoft.com/office/drawing/2014/main" id="{189A95EF-4893-777A-E440-CAF07365AA39}"/>
              </a:ext>
            </a:extLst>
          </p:cNvPr>
          <p:cNvSpPr txBox="1">
            <a:spLocks/>
          </p:cNvSpPr>
          <p:nvPr/>
        </p:nvSpPr>
        <p:spPr>
          <a:xfrm>
            <a:off x="7829183" y="5090861"/>
            <a:ext cx="4085313" cy="1159345"/>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Clr>
                <a:schemeClr val="tx1">
                  <a:lumMod val="60000"/>
                  <a:lumOff val="40000"/>
                </a:schemeClr>
              </a:buClr>
              <a:buSzPct val="80000"/>
            </a:pPr>
            <a:r>
              <a:rPr lang="en-US" dirty="0" err="1"/>
              <a:t>Entscheidungen</a:t>
            </a:r>
            <a:r>
              <a:rPr lang="en-US" dirty="0"/>
              <a:t> </a:t>
            </a:r>
            <a:r>
              <a:rPr lang="en-US" dirty="0" err="1"/>
              <a:t>betrifft</a:t>
            </a:r>
            <a:r>
              <a:rPr lang="en-US" dirty="0"/>
              <a:t> </a:t>
            </a:r>
            <a:r>
              <a:rPr lang="en-US" dirty="0" err="1"/>
              <a:t>nur</a:t>
            </a:r>
            <a:r>
              <a:rPr lang="en-US" dirty="0"/>
              <a:t> </a:t>
            </a:r>
            <a:r>
              <a:rPr lang="en-US" dirty="0" err="1"/>
              <a:t>ein</a:t>
            </a:r>
            <a:r>
              <a:rPr lang="en-US" dirty="0"/>
              <a:t> Modul</a:t>
            </a:r>
          </a:p>
        </p:txBody>
      </p:sp>
    </p:spTree>
    <p:extLst>
      <p:ext uri="{BB962C8B-B14F-4D97-AF65-F5344CB8AC3E}">
        <p14:creationId xmlns:p14="http://schemas.microsoft.com/office/powerpoint/2010/main" val="384018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A9CF731-A094-092A-CB24-644F43B13274}"/>
              </a:ext>
            </a:extLst>
          </p:cNvPr>
          <p:cNvSpPr>
            <a:spLocks noGrp="1"/>
          </p:cNvSpPr>
          <p:nvPr>
            <p:ph type="sldNum" sz="quarter" idx="12"/>
          </p:nvPr>
        </p:nvSpPr>
        <p:spPr/>
        <p:txBody>
          <a:bodyPr/>
          <a:lstStyle/>
          <a:p>
            <a:r>
              <a:rPr lang="en-US"/>
              <a:t>#</a:t>
            </a:r>
            <a:fld id="{3A98EE3D-8CD1-4C3F-BD1C-C98C9596463C}" type="slidenum">
              <a:rPr lang="en-US" smtClean="0"/>
              <a:pPr/>
              <a:t>7</a:t>
            </a:fld>
            <a:endParaRPr lang="en-US"/>
          </a:p>
        </p:txBody>
      </p:sp>
      <p:sp>
        <p:nvSpPr>
          <p:cNvPr id="2" name="Inhaltsplatzhalter 2">
            <a:extLst>
              <a:ext uri="{FF2B5EF4-FFF2-40B4-BE49-F238E27FC236}">
                <a16:creationId xmlns:a16="http://schemas.microsoft.com/office/drawing/2014/main" id="{E7B68844-A9EE-6550-07B9-601C7CC34355}"/>
              </a:ext>
            </a:extLst>
          </p:cNvPr>
          <p:cNvSpPr txBox="1">
            <a:spLocks/>
          </p:cNvSpPr>
          <p:nvPr/>
        </p:nvSpPr>
        <p:spPr>
          <a:xfrm>
            <a:off x="1608315" y="3308389"/>
            <a:ext cx="10183351" cy="4382776"/>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Clr>
                <a:schemeClr val="tx1">
                  <a:lumMod val="60000"/>
                  <a:lumOff val="40000"/>
                </a:schemeClr>
              </a:buClr>
              <a:buSzPct val="80000"/>
            </a:pPr>
            <a:r>
              <a:rPr lang="en-US" dirty="0"/>
              <a:t>Sind die </a:t>
            </a:r>
            <a:r>
              <a:rPr lang="en-US" dirty="0" err="1"/>
              <a:t>Elemente</a:t>
            </a:r>
            <a:r>
              <a:rPr lang="en-US" dirty="0"/>
              <a:t> der </a:t>
            </a:r>
            <a:r>
              <a:rPr lang="en-US" dirty="0" err="1"/>
              <a:t>Mikroarchitektur</a:t>
            </a:r>
            <a:endParaRPr lang="en-US" dirty="0"/>
          </a:p>
          <a:p>
            <a:pPr>
              <a:buClr>
                <a:schemeClr val="tx1">
                  <a:lumMod val="60000"/>
                  <a:lumOff val="40000"/>
                </a:schemeClr>
              </a:buClr>
              <a:buSzPct val="80000"/>
            </a:pPr>
            <a:r>
              <a:rPr lang="en-US" dirty="0" err="1"/>
              <a:t>Altes</a:t>
            </a:r>
            <a:r>
              <a:rPr lang="en-US" dirty="0"/>
              <a:t> </a:t>
            </a:r>
            <a:r>
              <a:rPr lang="en-US" dirty="0" err="1"/>
              <a:t>Prinzip</a:t>
            </a:r>
            <a:r>
              <a:rPr lang="en-US" dirty="0"/>
              <a:t>, das </a:t>
            </a:r>
            <a:r>
              <a:rPr lang="en-US" dirty="0" err="1"/>
              <a:t>eine</a:t>
            </a:r>
            <a:r>
              <a:rPr lang="en-US" dirty="0"/>
              <a:t> </a:t>
            </a:r>
            <a:r>
              <a:rPr lang="en-US" dirty="0" err="1"/>
              <a:t>Modularisierung</a:t>
            </a:r>
            <a:r>
              <a:rPr lang="en-US" dirty="0"/>
              <a:t> </a:t>
            </a:r>
            <a:r>
              <a:rPr lang="en-US" dirty="0" err="1"/>
              <a:t>ermöglicht</a:t>
            </a:r>
            <a:endParaRPr lang="en-US" dirty="0"/>
          </a:p>
          <a:p>
            <a:pPr>
              <a:buClr>
                <a:schemeClr val="tx1">
                  <a:lumMod val="60000"/>
                  <a:lumOff val="40000"/>
                </a:schemeClr>
              </a:buClr>
              <a:buSzPct val="80000"/>
            </a:pPr>
            <a:r>
              <a:rPr lang="en-US" dirty="0"/>
              <a:t>Module </a:t>
            </a:r>
            <a:r>
              <a:rPr lang="en-US" dirty="0" err="1"/>
              <a:t>bieten</a:t>
            </a:r>
            <a:r>
              <a:rPr lang="en-US" dirty="0"/>
              <a:t> </a:t>
            </a:r>
            <a:r>
              <a:rPr lang="en-US" dirty="0" err="1"/>
              <a:t>hohe</a:t>
            </a:r>
            <a:r>
              <a:rPr lang="en-US" dirty="0"/>
              <a:t> </a:t>
            </a:r>
            <a:r>
              <a:rPr lang="en-US" dirty="0" err="1"/>
              <a:t>Kohäsion</a:t>
            </a:r>
            <a:r>
              <a:rPr lang="en-US" dirty="0"/>
              <a:t> </a:t>
            </a:r>
            <a:r>
              <a:rPr lang="en-US" dirty="0" err="1"/>
              <a:t>bei</a:t>
            </a:r>
            <a:r>
              <a:rPr lang="en-US" dirty="0"/>
              <a:t> </a:t>
            </a:r>
            <a:r>
              <a:rPr lang="en-US" dirty="0" err="1"/>
              <a:t>gleichzeitig</a:t>
            </a:r>
            <a:r>
              <a:rPr lang="en-US" dirty="0"/>
              <a:t> </a:t>
            </a:r>
            <a:r>
              <a:rPr lang="en-US" dirty="0" err="1"/>
              <a:t>geringe</a:t>
            </a:r>
            <a:r>
              <a:rPr lang="en-US" dirty="0"/>
              <a:t> </a:t>
            </a:r>
            <a:r>
              <a:rPr lang="en-US" dirty="0" err="1"/>
              <a:t>Kuppelung</a:t>
            </a:r>
            <a:endParaRPr lang="en-US" dirty="0"/>
          </a:p>
          <a:p>
            <a:pPr marL="342900" indent="-342900">
              <a:buClr>
                <a:schemeClr val="tx1">
                  <a:lumMod val="60000"/>
                  <a:lumOff val="40000"/>
                </a:schemeClr>
              </a:buClr>
              <a:buSzPct val="80000"/>
              <a:buFont typeface="Lucida Grande"/>
              <a:buChar char="&gt;"/>
            </a:pPr>
            <a:endParaRPr lang="en-US" b="1" dirty="0"/>
          </a:p>
        </p:txBody>
      </p:sp>
      <p:pic>
        <p:nvPicPr>
          <p:cNvPr id="5" name="Bild 5">
            <a:extLst>
              <a:ext uri="{FF2B5EF4-FFF2-40B4-BE49-F238E27FC236}">
                <a16:creationId xmlns:a16="http://schemas.microsoft.com/office/drawing/2014/main" id="{36359183-C570-D7CB-C407-43DBDC0E1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614" y="328875"/>
            <a:ext cx="7069905" cy="3857272"/>
          </a:xfrm>
          <a:prstGeom prst="rect">
            <a:avLst/>
          </a:prstGeom>
        </p:spPr>
      </p:pic>
      <p:sp>
        <p:nvSpPr>
          <p:cNvPr id="11" name="Inhaltsplatzhalter 2">
            <a:extLst>
              <a:ext uri="{FF2B5EF4-FFF2-40B4-BE49-F238E27FC236}">
                <a16:creationId xmlns:a16="http://schemas.microsoft.com/office/drawing/2014/main" id="{FB5F709C-1932-441C-72FE-12279B309F90}"/>
              </a:ext>
            </a:extLst>
          </p:cNvPr>
          <p:cNvSpPr txBox="1">
            <a:spLocks/>
          </p:cNvSpPr>
          <p:nvPr/>
        </p:nvSpPr>
        <p:spPr>
          <a:xfrm>
            <a:off x="8295287" y="6489596"/>
            <a:ext cx="3755426" cy="307078"/>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rgbClr val="FF9900"/>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rgbClr val="FF9900"/>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rgbClr val="FF9900"/>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rgbClr val="FF9900"/>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rgbClr val="FF9900"/>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457200" lvl="1" indent="0">
              <a:buFont typeface="Arial"/>
              <a:buNone/>
            </a:pPr>
            <a:r>
              <a:rPr lang="en-US" sz="1200">
                <a:solidFill>
                  <a:schemeClr val="bg2">
                    <a:lumMod val="50000"/>
                  </a:schemeClr>
                </a:solidFill>
              </a:rPr>
              <a:t>Quelle: </a:t>
            </a:r>
            <a:r>
              <a:rPr lang="de-DE" sz="1200">
                <a:solidFill>
                  <a:schemeClr val="bg2">
                    <a:lumMod val="50000"/>
                  </a:schemeClr>
                </a:solidFill>
              </a:rPr>
              <a:t>http://isa-principles.org</a:t>
            </a:r>
            <a:endParaRPr lang="en-US" sz="1200">
              <a:solidFill>
                <a:schemeClr val="bg2">
                  <a:lumMod val="50000"/>
                </a:schemeClr>
              </a:solidFill>
            </a:endParaRPr>
          </a:p>
          <a:p>
            <a:endParaRPr lang="de-DE" dirty="0"/>
          </a:p>
        </p:txBody>
      </p:sp>
      <p:sp>
        <p:nvSpPr>
          <p:cNvPr id="12" name="Titel 1">
            <a:extLst>
              <a:ext uri="{FF2B5EF4-FFF2-40B4-BE49-F238E27FC236}">
                <a16:creationId xmlns:a16="http://schemas.microsoft.com/office/drawing/2014/main" id="{7DC95DF1-C646-1044-C1EA-315FE53A38D0}"/>
              </a:ext>
            </a:extLst>
          </p:cNvPr>
          <p:cNvSpPr>
            <a:spLocks noGrp="1"/>
          </p:cNvSpPr>
          <p:nvPr>
            <p:ph type="title"/>
          </p:nvPr>
        </p:nvSpPr>
        <p:spPr>
          <a:xfrm>
            <a:off x="2094630" y="407070"/>
            <a:ext cx="7562937" cy="807956"/>
          </a:xfrm>
        </p:spPr>
        <p:txBody>
          <a:bodyPr>
            <a:normAutofit/>
          </a:bodyPr>
          <a:lstStyle/>
          <a:p>
            <a:pPr algn="ctr"/>
            <a:r>
              <a:rPr lang="de-DE" sz="3200" dirty="0"/>
              <a:t>Module</a:t>
            </a:r>
          </a:p>
        </p:txBody>
      </p:sp>
    </p:spTree>
    <p:extLst>
      <p:ext uri="{BB962C8B-B14F-4D97-AF65-F5344CB8AC3E}">
        <p14:creationId xmlns:p14="http://schemas.microsoft.com/office/powerpoint/2010/main" val="1784766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A9CF731-A094-092A-CB24-644F43B13274}"/>
              </a:ext>
            </a:extLst>
          </p:cNvPr>
          <p:cNvSpPr>
            <a:spLocks noGrp="1"/>
          </p:cNvSpPr>
          <p:nvPr>
            <p:ph type="sldNum" sz="quarter" idx="12"/>
          </p:nvPr>
        </p:nvSpPr>
        <p:spPr/>
        <p:txBody>
          <a:bodyPr/>
          <a:lstStyle/>
          <a:p>
            <a:r>
              <a:rPr lang="en-US"/>
              <a:t>#</a:t>
            </a:r>
            <a:fld id="{3A98EE3D-8CD1-4C3F-BD1C-C98C9596463C}" type="slidenum">
              <a:rPr lang="en-US" smtClean="0"/>
              <a:pPr/>
              <a:t>8</a:t>
            </a:fld>
            <a:endParaRPr lang="en-US"/>
          </a:p>
        </p:txBody>
      </p:sp>
      <p:sp>
        <p:nvSpPr>
          <p:cNvPr id="5" name="Inhaltsplatzhalter 2">
            <a:extLst>
              <a:ext uri="{FF2B5EF4-FFF2-40B4-BE49-F238E27FC236}">
                <a16:creationId xmlns:a16="http://schemas.microsoft.com/office/drawing/2014/main" id="{7464E4BD-1271-1BB3-EA93-4B5C71035C1E}"/>
              </a:ext>
            </a:extLst>
          </p:cNvPr>
          <p:cNvSpPr txBox="1">
            <a:spLocks/>
          </p:cNvSpPr>
          <p:nvPr/>
        </p:nvSpPr>
        <p:spPr>
          <a:xfrm>
            <a:off x="1448655" y="2648692"/>
            <a:ext cx="8208912" cy="4382776"/>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342900" indent="-342900">
              <a:buClr>
                <a:schemeClr val="tx1">
                  <a:lumMod val="60000"/>
                  <a:lumOff val="40000"/>
                </a:schemeClr>
              </a:buClr>
              <a:buSzPct val="80000"/>
              <a:buFont typeface="Lucida Grande"/>
              <a:buChar char="&gt;"/>
            </a:pPr>
            <a:endParaRPr lang="en-US" dirty="0"/>
          </a:p>
          <a:p>
            <a:pPr>
              <a:buClr>
                <a:schemeClr val="tx1">
                  <a:lumMod val="60000"/>
                  <a:lumOff val="40000"/>
                </a:schemeClr>
              </a:buClr>
              <a:buSzPct val="80000"/>
            </a:pPr>
            <a:r>
              <a:rPr lang="en-US" dirty="0"/>
              <a:t>Module </a:t>
            </a:r>
            <a:r>
              <a:rPr lang="en-US" dirty="0" err="1"/>
              <a:t>bieten</a:t>
            </a:r>
            <a:r>
              <a:rPr lang="en-US" dirty="0"/>
              <a:t> </a:t>
            </a:r>
            <a:r>
              <a:rPr lang="en-US" dirty="0" err="1"/>
              <a:t>ein</a:t>
            </a:r>
            <a:r>
              <a:rPr lang="en-US" dirty="0"/>
              <a:t> Interface an.</a:t>
            </a:r>
          </a:p>
          <a:p>
            <a:pPr>
              <a:buClr>
                <a:schemeClr val="tx1">
                  <a:lumMod val="60000"/>
                  <a:lumOff val="40000"/>
                </a:schemeClr>
              </a:buClr>
              <a:buSzPct val="80000"/>
            </a:pPr>
            <a:r>
              <a:rPr lang="en-US" dirty="0"/>
              <a:t>Der </a:t>
            </a:r>
            <a:r>
              <a:rPr lang="en-US" dirty="0" err="1"/>
              <a:t>Zugriff</a:t>
            </a:r>
            <a:r>
              <a:rPr lang="en-US" dirty="0"/>
              <a:t> </a:t>
            </a:r>
            <a:r>
              <a:rPr lang="en-US" dirty="0" err="1"/>
              <a:t>ist</a:t>
            </a:r>
            <a:r>
              <a:rPr lang="en-US" dirty="0"/>
              <a:t> </a:t>
            </a:r>
            <a:r>
              <a:rPr lang="en-US" dirty="0" err="1"/>
              <a:t>nur</a:t>
            </a:r>
            <a:r>
              <a:rPr lang="en-US" dirty="0"/>
              <a:t> über das Interface </a:t>
            </a:r>
            <a:r>
              <a:rPr lang="en-US" dirty="0" err="1"/>
              <a:t>möglich</a:t>
            </a:r>
            <a:endParaRPr lang="en-US" dirty="0"/>
          </a:p>
          <a:p>
            <a:pPr>
              <a:buClr>
                <a:schemeClr val="tx1">
                  <a:lumMod val="60000"/>
                  <a:lumOff val="40000"/>
                </a:schemeClr>
              </a:buClr>
              <a:buSzPct val="80000"/>
            </a:pPr>
            <a:r>
              <a:rPr lang="en-US" dirty="0" err="1"/>
              <a:t>Datenkapselung</a:t>
            </a:r>
            <a:r>
              <a:rPr lang="en-US" dirty="0"/>
              <a:t> auf </a:t>
            </a:r>
            <a:r>
              <a:rPr lang="en-US" dirty="0" err="1"/>
              <a:t>Modulebene</a:t>
            </a:r>
            <a:endParaRPr lang="en-US" dirty="0"/>
          </a:p>
        </p:txBody>
      </p:sp>
      <p:pic>
        <p:nvPicPr>
          <p:cNvPr id="6" name="Bild 5">
            <a:extLst>
              <a:ext uri="{FF2B5EF4-FFF2-40B4-BE49-F238E27FC236}">
                <a16:creationId xmlns:a16="http://schemas.microsoft.com/office/drawing/2014/main" id="{CF1DE347-B2D7-94CC-B2BB-E01509224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421" y="943721"/>
            <a:ext cx="7069898" cy="3857269"/>
          </a:xfrm>
          <a:prstGeom prst="rect">
            <a:avLst/>
          </a:prstGeom>
        </p:spPr>
      </p:pic>
      <p:sp>
        <p:nvSpPr>
          <p:cNvPr id="12" name="Inhaltsplatzhalter 2">
            <a:extLst>
              <a:ext uri="{FF2B5EF4-FFF2-40B4-BE49-F238E27FC236}">
                <a16:creationId xmlns:a16="http://schemas.microsoft.com/office/drawing/2014/main" id="{5BC61E9B-D648-787C-FEC0-0E5E6C978198}"/>
              </a:ext>
            </a:extLst>
          </p:cNvPr>
          <p:cNvSpPr txBox="1">
            <a:spLocks/>
          </p:cNvSpPr>
          <p:nvPr/>
        </p:nvSpPr>
        <p:spPr>
          <a:xfrm>
            <a:off x="8295287" y="6489596"/>
            <a:ext cx="3755426" cy="307078"/>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rgbClr val="FF9900"/>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rgbClr val="FF9900"/>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rgbClr val="FF9900"/>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rgbClr val="FF9900"/>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rgbClr val="FF9900"/>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457200" lvl="1" indent="0">
              <a:buFont typeface="Arial"/>
              <a:buNone/>
            </a:pPr>
            <a:r>
              <a:rPr lang="en-US" sz="1200">
                <a:solidFill>
                  <a:schemeClr val="bg2">
                    <a:lumMod val="50000"/>
                  </a:schemeClr>
                </a:solidFill>
              </a:rPr>
              <a:t>Quelle: </a:t>
            </a:r>
            <a:r>
              <a:rPr lang="de-DE" sz="1200">
                <a:solidFill>
                  <a:schemeClr val="bg2">
                    <a:lumMod val="50000"/>
                  </a:schemeClr>
                </a:solidFill>
              </a:rPr>
              <a:t>http://isa-principles.org</a:t>
            </a:r>
            <a:endParaRPr lang="en-US" sz="1200">
              <a:solidFill>
                <a:schemeClr val="bg2">
                  <a:lumMod val="50000"/>
                </a:schemeClr>
              </a:solidFill>
            </a:endParaRPr>
          </a:p>
          <a:p>
            <a:endParaRPr lang="de-DE" dirty="0"/>
          </a:p>
        </p:txBody>
      </p:sp>
      <p:sp>
        <p:nvSpPr>
          <p:cNvPr id="13" name="Titel 1">
            <a:extLst>
              <a:ext uri="{FF2B5EF4-FFF2-40B4-BE49-F238E27FC236}">
                <a16:creationId xmlns:a16="http://schemas.microsoft.com/office/drawing/2014/main" id="{52062977-DA68-9FCB-7A7B-E0733DB00DAC}"/>
              </a:ext>
            </a:extLst>
          </p:cNvPr>
          <p:cNvSpPr>
            <a:spLocks noGrp="1"/>
          </p:cNvSpPr>
          <p:nvPr>
            <p:ph type="title"/>
          </p:nvPr>
        </p:nvSpPr>
        <p:spPr>
          <a:xfrm>
            <a:off x="2094630" y="407070"/>
            <a:ext cx="7562937" cy="807956"/>
          </a:xfrm>
        </p:spPr>
        <p:txBody>
          <a:bodyPr>
            <a:normAutofit/>
          </a:bodyPr>
          <a:lstStyle/>
          <a:p>
            <a:pPr algn="ctr"/>
            <a:r>
              <a:rPr lang="de-DE" sz="3200" dirty="0"/>
              <a:t>Module</a:t>
            </a:r>
          </a:p>
        </p:txBody>
      </p:sp>
    </p:spTree>
    <p:extLst>
      <p:ext uri="{BB962C8B-B14F-4D97-AF65-F5344CB8AC3E}">
        <p14:creationId xmlns:p14="http://schemas.microsoft.com/office/powerpoint/2010/main" val="3408392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7EF2A64-1233-3B94-2AE3-1AC9FFCE869D}"/>
              </a:ext>
            </a:extLst>
          </p:cNvPr>
          <p:cNvSpPr>
            <a:spLocks noGrp="1"/>
          </p:cNvSpPr>
          <p:nvPr>
            <p:ph type="sldNum" sz="quarter" idx="12"/>
          </p:nvPr>
        </p:nvSpPr>
        <p:spPr/>
        <p:txBody>
          <a:bodyPr/>
          <a:lstStyle/>
          <a:p>
            <a:r>
              <a:rPr lang="en-US"/>
              <a:t>#</a:t>
            </a:r>
            <a:fld id="{3A98EE3D-8CD1-4C3F-BD1C-C98C9596463C}" type="slidenum">
              <a:rPr lang="en-US" smtClean="0"/>
              <a:pPr/>
              <a:t>9</a:t>
            </a:fld>
            <a:endParaRPr lang="en-US"/>
          </a:p>
        </p:txBody>
      </p:sp>
      <p:sp>
        <p:nvSpPr>
          <p:cNvPr id="5" name="Inhaltsplatzhalter 2">
            <a:extLst>
              <a:ext uri="{FF2B5EF4-FFF2-40B4-BE49-F238E27FC236}">
                <a16:creationId xmlns:a16="http://schemas.microsoft.com/office/drawing/2014/main" id="{E62FB115-7F81-BC93-1EE4-87BE12693CE4}"/>
              </a:ext>
            </a:extLst>
          </p:cNvPr>
          <p:cNvSpPr txBox="1">
            <a:spLocks/>
          </p:cNvSpPr>
          <p:nvPr/>
        </p:nvSpPr>
        <p:spPr>
          <a:xfrm>
            <a:off x="1294262" y="2941963"/>
            <a:ext cx="8208912" cy="4382776"/>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342900" indent="-342900">
              <a:buClr>
                <a:schemeClr val="tx1">
                  <a:lumMod val="60000"/>
                  <a:lumOff val="40000"/>
                </a:schemeClr>
              </a:buClr>
              <a:buSzPct val="80000"/>
              <a:buFont typeface="Lucida Grande"/>
              <a:buChar char="&gt;"/>
            </a:pPr>
            <a:endParaRPr lang="en-US" sz="2000" dirty="0"/>
          </a:p>
        </p:txBody>
      </p:sp>
      <p:sp>
        <p:nvSpPr>
          <p:cNvPr id="7" name="Titel 1">
            <a:extLst>
              <a:ext uri="{FF2B5EF4-FFF2-40B4-BE49-F238E27FC236}">
                <a16:creationId xmlns:a16="http://schemas.microsoft.com/office/drawing/2014/main" id="{A6BF0B1F-B727-6090-F8BE-32C1AF64D602}"/>
              </a:ext>
            </a:extLst>
          </p:cNvPr>
          <p:cNvSpPr txBox="1">
            <a:spLocks/>
          </p:cNvSpPr>
          <p:nvPr/>
        </p:nvSpPr>
        <p:spPr>
          <a:xfrm>
            <a:off x="467544" y="1376773"/>
            <a:ext cx="8208912" cy="1440159"/>
          </a:xfrm>
          <a:prstGeom prst="rect">
            <a:avLst/>
          </a:prstGeom>
        </p:spPr>
        <p:txBody>
          <a:bodyPr/>
          <a:lstStyle>
            <a:lvl1pPr algn="ctr" defTabSz="914400" rtl="0" eaLnBrk="1" latinLnBrk="0" hangingPunct="1">
              <a:spcBef>
                <a:spcPct val="0"/>
              </a:spcBef>
              <a:buNone/>
              <a:defRPr sz="4000" kern="1200">
                <a:solidFill>
                  <a:schemeClr val="bg1"/>
                </a:solidFill>
                <a:latin typeface="Calibri"/>
                <a:ea typeface="+mj-ea"/>
                <a:cs typeface="Calibri"/>
              </a:defRPr>
            </a:lvl1pPr>
          </a:lstStyle>
          <a:p>
            <a:pPr algn="l"/>
            <a:endParaRPr lang="de-DE" dirty="0">
              <a:solidFill>
                <a:srgbClr val="1C1C1C"/>
              </a:solidFill>
            </a:endParaRPr>
          </a:p>
        </p:txBody>
      </p:sp>
      <p:pic>
        <p:nvPicPr>
          <p:cNvPr id="8" name="Bild 5">
            <a:extLst>
              <a:ext uri="{FF2B5EF4-FFF2-40B4-BE49-F238E27FC236}">
                <a16:creationId xmlns:a16="http://schemas.microsoft.com/office/drawing/2014/main" id="{CAC4E489-DE7C-E4E2-A1BE-85FE9A66A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275" y="564183"/>
            <a:ext cx="7353798" cy="4012161"/>
          </a:xfrm>
          <a:prstGeom prst="rect">
            <a:avLst/>
          </a:prstGeom>
        </p:spPr>
      </p:pic>
      <p:sp>
        <p:nvSpPr>
          <p:cNvPr id="9" name="Inhaltsplatzhalter 2">
            <a:extLst>
              <a:ext uri="{FF2B5EF4-FFF2-40B4-BE49-F238E27FC236}">
                <a16:creationId xmlns:a16="http://schemas.microsoft.com/office/drawing/2014/main" id="{DAD9F88F-4483-E2AB-4C3F-C6539743F983}"/>
              </a:ext>
            </a:extLst>
          </p:cNvPr>
          <p:cNvSpPr>
            <a:spLocks noGrp="1"/>
          </p:cNvSpPr>
          <p:nvPr>
            <p:ph idx="1"/>
          </p:nvPr>
        </p:nvSpPr>
        <p:spPr>
          <a:xfrm>
            <a:off x="8295287" y="6489596"/>
            <a:ext cx="3755426" cy="307078"/>
          </a:xfrm>
        </p:spPr>
        <p:txBody>
          <a:bodyPr>
            <a:normAutofit fontScale="92500" lnSpcReduction="20000"/>
          </a:bodyPr>
          <a:lstStyle/>
          <a:p>
            <a:pPr marL="457200" lvl="1" indent="0">
              <a:buNone/>
            </a:pPr>
            <a:r>
              <a:rPr lang="en-US" sz="1200" dirty="0">
                <a:solidFill>
                  <a:schemeClr val="bg2">
                    <a:lumMod val="50000"/>
                  </a:schemeClr>
                </a:solidFill>
              </a:rPr>
              <a:t>Quelle: </a:t>
            </a:r>
            <a:r>
              <a:rPr lang="de-DE" sz="1200" dirty="0">
                <a:solidFill>
                  <a:schemeClr val="bg2">
                    <a:lumMod val="50000"/>
                  </a:schemeClr>
                </a:solidFill>
              </a:rPr>
              <a:t>http://isa-principles.org</a:t>
            </a:r>
            <a:endParaRPr lang="en-US" sz="1200" dirty="0">
              <a:solidFill>
                <a:schemeClr val="bg2">
                  <a:lumMod val="50000"/>
                </a:schemeClr>
              </a:solidFill>
            </a:endParaRPr>
          </a:p>
          <a:p>
            <a:endParaRPr lang="de-DE" dirty="0"/>
          </a:p>
        </p:txBody>
      </p:sp>
      <p:sp>
        <p:nvSpPr>
          <p:cNvPr id="10" name="Titel 1">
            <a:extLst>
              <a:ext uri="{FF2B5EF4-FFF2-40B4-BE49-F238E27FC236}">
                <a16:creationId xmlns:a16="http://schemas.microsoft.com/office/drawing/2014/main" id="{66AFB485-FB98-2DB6-2769-8B5F32ADE6E3}"/>
              </a:ext>
            </a:extLst>
          </p:cNvPr>
          <p:cNvSpPr>
            <a:spLocks noGrp="1"/>
          </p:cNvSpPr>
          <p:nvPr>
            <p:ph type="title"/>
          </p:nvPr>
        </p:nvSpPr>
        <p:spPr>
          <a:xfrm>
            <a:off x="1113519" y="443786"/>
            <a:ext cx="7562937" cy="807956"/>
          </a:xfrm>
        </p:spPr>
        <p:txBody>
          <a:bodyPr>
            <a:normAutofit/>
          </a:bodyPr>
          <a:lstStyle/>
          <a:p>
            <a:pPr algn="ctr"/>
            <a:r>
              <a:rPr lang="de-DE" sz="3200" dirty="0"/>
              <a:t>Integration von Modulen</a:t>
            </a:r>
          </a:p>
        </p:txBody>
      </p:sp>
      <p:sp>
        <p:nvSpPr>
          <p:cNvPr id="2" name="Inhaltsplatzhalter 2">
            <a:extLst>
              <a:ext uri="{FF2B5EF4-FFF2-40B4-BE49-F238E27FC236}">
                <a16:creationId xmlns:a16="http://schemas.microsoft.com/office/drawing/2014/main" id="{0AA336C8-F2F1-14F3-1987-FA766C80BD41}"/>
              </a:ext>
            </a:extLst>
          </p:cNvPr>
          <p:cNvSpPr txBox="1">
            <a:spLocks/>
          </p:cNvSpPr>
          <p:nvPr/>
        </p:nvSpPr>
        <p:spPr>
          <a:xfrm>
            <a:off x="1991544" y="3685362"/>
            <a:ext cx="8208912" cy="4382776"/>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342900" indent="-342900">
              <a:buClr>
                <a:schemeClr val="tx1">
                  <a:lumMod val="60000"/>
                  <a:lumOff val="40000"/>
                </a:schemeClr>
              </a:buClr>
              <a:buSzPct val="80000"/>
              <a:buFont typeface="Lucida Grande"/>
              <a:buChar char="&gt;"/>
            </a:pPr>
            <a:endParaRPr lang="en-US" dirty="0"/>
          </a:p>
          <a:p>
            <a:pPr>
              <a:buClr>
                <a:schemeClr val="tx1">
                  <a:lumMod val="60000"/>
                  <a:lumOff val="40000"/>
                </a:schemeClr>
              </a:buClr>
              <a:buSzPct val="80000"/>
            </a:pPr>
            <a:r>
              <a:rPr lang="en-US" dirty="0"/>
              <a:t>Integration von </a:t>
            </a:r>
            <a:r>
              <a:rPr lang="en-US" dirty="0" err="1"/>
              <a:t>Modulen</a:t>
            </a:r>
            <a:r>
              <a:rPr lang="en-US" dirty="0"/>
              <a:t> </a:t>
            </a:r>
            <a:r>
              <a:rPr lang="en-US" dirty="0" err="1"/>
              <a:t>erfolgt</a:t>
            </a:r>
            <a:r>
              <a:rPr lang="en-US" dirty="0"/>
              <a:t> über </a:t>
            </a:r>
            <a:r>
              <a:rPr lang="en-US" dirty="0" err="1"/>
              <a:t>definierte</a:t>
            </a:r>
            <a:r>
              <a:rPr lang="en-US" dirty="0"/>
              <a:t> </a:t>
            </a:r>
            <a:r>
              <a:rPr lang="en-US" dirty="0" err="1"/>
              <a:t>Schnittstellen</a:t>
            </a:r>
            <a:r>
              <a:rPr lang="en-US" dirty="0"/>
              <a:t>:</a:t>
            </a:r>
          </a:p>
          <a:p>
            <a:pPr lvl="1">
              <a:buClr>
                <a:schemeClr val="tx1">
                  <a:lumMod val="60000"/>
                  <a:lumOff val="40000"/>
                </a:schemeClr>
              </a:buClr>
              <a:buSzPct val="80000"/>
            </a:pPr>
            <a:r>
              <a:rPr lang="en-US" dirty="0"/>
              <a:t>Z.B. REST</a:t>
            </a:r>
          </a:p>
          <a:p>
            <a:pPr lvl="1">
              <a:buClr>
                <a:schemeClr val="tx1">
                  <a:lumMod val="60000"/>
                  <a:lumOff val="40000"/>
                </a:schemeClr>
              </a:buClr>
              <a:buSzPct val="80000"/>
            </a:pPr>
            <a:r>
              <a:rPr lang="en-US" dirty="0"/>
              <a:t>Oder SOAP</a:t>
            </a:r>
          </a:p>
        </p:txBody>
      </p:sp>
    </p:spTree>
    <p:extLst>
      <p:ext uri="{BB962C8B-B14F-4D97-AF65-F5344CB8AC3E}">
        <p14:creationId xmlns:p14="http://schemas.microsoft.com/office/powerpoint/2010/main" val="38776029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lara-Oppenheimer-Design">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Klara-Oppenheimer-Design" id="{A6BFC8A0-E208-4A92-840A-F8B3EDA23EDE}" vid="{68925D5E-0BCD-4DF4-970D-ECAC18983DB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8D01E574C27F04783FBB17EA519652A" ma:contentTypeVersion="12" ma:contentTypeDescription="Ein neues Dokument erstellen." ma:contentTypeScope="" ma:versionID="f01983fd819277d6371e48b0d0168193">
  <xsd:schema xmlns:xsd="http://www.w3.org/2001/XMLSchema" xmlns:xs="http://www.w3.org/2001/XMLSchema" xmlns:p="http://schemas.microsoft.com/office/2006/metadata/properties" xmlns:ns2="0da3ae70-ef96-4778-8a53-095c64eba746" xmlns:ns3="46e8b97e-6c88-4b75-a7a6-6fceb4e560c7" targetNamespace="http://schemas.microsoft.com/office/2006/metadata/properties" ma:root="true" ma:fieldsID="6dd0df5645a4c83cf06c174db084c9ae" ns2:_="" ns3:_="">
    <xsd:import namespace="0da3ae70-ef96-4778-8a53-095c64eba746"/>
    <xsd:import namespace="46e8b97e-6c88-4b75-a7a6-6fceb4e560c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a3ae70-ef96-4778-8a53-095c64eba7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Bildmarkierungen" ma:readOnly="false" ma:fieldId="{5cf76f15-5ced-4ddc-b409-7134ff3c332f}" ma:taxonomyMulti="true" ma:sspId="c279638f-65d5-470c-9fe8-f35f069055a3"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6e8b97e-6c88-4b75-a7a6-6fceb4e560c7"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375a180-1c37-481a-ac0a-7a323a225e09}" ma:internalName="TaxCatchAll" ma:showField="CatchAllData" ma:web="46e8b97e-6c88-4b75-a7a6-6fceb4e560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6e8b97e-6c88-4b75-a7a6-6fceb4e560c7" xsi:nil="true"/>
    <lcf76f155ced4ddcb4097134ff3c332f xmlns="0da3ae70-ef96-4778-8a53-095c64eba74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2F67986-9235-4E3A-8034-F2C89C1B3F13}">
  <ds:schemaRefs>
    <ds:schemaRef ds:uri="http://schemas.microsoft.com/sharepoint/v3/contenttype/forms"/>
  </ds:schemaRefs>
</ds:datastoreItem>
</file>

<file path=customXml/itemProps2.xml><?xml version="1.0" encoding="utf-8"?>
<ds:datastoreItem xmlns:ds="http://schemas.openxmlformats.org/officeDocument/2006/customXml" ds:itemID="{46C8E48B-420A-486B-95E8-2E2ACACDB163}"/>
</file>

<file path=customXml/itemProps3.xml><?xml version="1.0" encoding="utf-8"?>
<ds:datastoreItem xmlns:ds="http://schemas.openxmlformats.org/officeDocument/2006/customXml" ds:itemID="{E5511A1F-6340-44E6-96C7-692E34E4FBAE}">
  <ds:schemaRefs>
    <ds:schemaRef ds:uri="a66f670b-4ecc-4b84-8e71-1a4b41a4ff7c"/>
    <ds:schemaRef ds:uri="http://www.w3.org/XML/1998/namespace"/>
    <ds:schemaRef ds:uri="http://purl.org/dc/elements/1.1/"/>
    <ds:schemaRef ds:uri="http://purl.org/dc/terms/"/>
    <ds:schemaRef ds:uri="http://purl.org/dc/dcmityp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8588a444-f669-499f-b7f1-9b512c3ff3e3"/>
  </ds:schemaRefs>
</ds:datastoreItem>
</file>

<file path=docProps/app.xml><?xml version="1.0" encoding="utf-8"?>
<Properties xmlns="http://schemas.openxmlformats.org/officeDocument/2006/extended-properties" xmlns:vt="http://schemas.openxmlformats.org/officeDocument/2006/docPropsVTypes">
  <Template/>
  <TotalTime>0</TotalTime>
  <Words>748</Words>
  <Application>Microsoft Office PowerPoint</Application>
  <PresentationFormat>Breitbild</PresentationFormat>
  <Paragraphs>119</Paragraphs>
  <Slides>11</Slides>
  <Notes>10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vt:i4>
      </vt:variant>
    </vt:vector>
  </HeadingPairs>
  <TitlesOfParts>
    <vt:vector size="16" baseType="lpstr">
      <vt:lpstr>Arial</vt:lpstr>
      <vt:lpstr>Calibri</vt:lpstr>
      <vt:lpstr>Lucida Grande</vt:lpstr>
      <vt:lpstr>Tahoma</vt:lpstr>
      <vt:lpstr>Klara-Oppenheimer-Design</vt:lpstr>
      <vt:lpstr>Einführung Modul  Softwarearchitektur</vt:lpstr>
      <vt:lpstr>Begriffliche Einordnungen</vt:lpstr>
      <vt:lpstr>Definition Softwarearchitektur</vt:lpstr>
      <vt:lpstr>PowerPoint-Präsentation</vt:lpstr>
      <vt:lpstr>Softwarearchitektur im Wandel der Zeit </vt:lpstr>
      <vt:lpstr>PowerPoint-Präsentation</vt:lpstr>
      <vt:lpstr>Module</vt:lpstr>
      <vt:lpstr>Module</vt:lpstr>
      <vt:lpstr>Integration von Modulen</vt:lpstr>
      <vt:lpstr>Container</vt:lpstr>
      <vt:lpstr>Microservice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Ergebnisse aus dem  AG Medienbildung</dc:title>
  <dc:creator>Stefan Hinz</dc:creator>
  <cp:lastModifiedBy>Zobel Christoph</cp:lastModifiedBy>
  <cp:revision>1</cp:revision>
  <cp:lastPrinted>2022-08-05T17:36:12Z</cp:lastPrinted>
  <dcterms:created xsi:type="dcterms:W3CDTF">2020-02-21T08:11:44Z</dcterms:created>
  <dcterms:modified xsi:type="dcterms:W3CDTF">2025-01-21T14:50:09Z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0x01010008D01E574C27F04783FBB17EA519652A</vt:lpwstr>
  </property>
  <property fmtid="{D5CDD505-2E9C-101B-9397-08002B2CF9AE}" pid="3" name="MediaServiceImageTags">
    <vt:lpwstr/>
  </property>
</Properties>
</file>